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467" r:id="rId7"/>
    <p:sldId id="469" r:id="rId8"/>
    <p:sldId id="470" r:id="rId9"/>
    <p:sldId id="471" r:id="rId10"/>
    <p:sldId id="472" r:id="rId11"/>
    <p:sldId id="473" r:id="rId12"/>
    <p:sldId id="474" r:id="rId13"/>
    <p:sldId id="475" r:id="rId14"/>
    <p:sldId id="477" r:id="rId15"/>
    <p:sldId id="478" r:id="rId16"/>
    <p:sldId id="499" r:id="rId17"/>
    <p:sldId id="480" r:id="rId18"/>
    <p:sldId id="468" r:id="rId19"/>
  </p:sldIdLst>
  <p:sldSz cx="12192000" cy="6858000"/>
  <p:notesSz cx="6858000" cy="9144000"/>
  <p:custDataLst>
    <p:tags r:id="rId3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8EDA72-2CB7-4B8A-982D-813EF8C8C525}" v="492" dt="2024-05-23T10:04:04.833"/>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5847" autoAdjust="0"/>
  </p:normalViewPr>
  <p:slideViewPr>
    <p:cSldViewPr snapToGrid="0">
      <p:cViewPr varScale="1">
        <p:scale>
          <a:sx n="70" d="100"/>
          <a:sy n="70" d="100"/>
        </p:scale>
        <p:origin x="341" y="21"/>
      </p:cViewPr>
      <p:guideLst/>
    </p:cSldViewPr>
  </p:slideViewPr>
  <p:outlineViewPr>
    <p:cViewPr>
      <p:scale>
        <a:sx n="33" d="100"/>
        <a:sy n="33" d="100"/>
      </p:scale>
      <p:origin x="0" y="-897"/>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4" Type="http://schemas.openxmlformats.org/officeDocument/2006/relationships/notesMaster" Target="notesMasters/notesMaster1.xml"/><Relationship Id="rId35" Type="http://schemas.openxmlformats.org/officeDocument/2006/relationships/tags" Target="tags/tag1.xml"/><Relationship Id="rId36" Type="http://schemas.openxmlformats.org/officeDocument/2006/relationships/presProps" Target="presProps.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 Id="rId40" Type="http://schemas.microsoft.com/office/2016/11/relationships/changesInfo" Target="changesInfos/changesInfo1.xml"/><Relationship Id="rId41"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ke Wang" userId="69b7a984b809f2c0" providerId="LiveId" clId="{D853D1A5-5F24-41C9-9F29-607FAA9A5D77}"/>
    <pc:docChg chg="undo custSel addSld delSld modSld">
      <pc:chgData name="Luke Wang" userId="69b7a984b809f2c0" providerId="LiveId" clId="{D853D1A5-5F24-41C9-9F29-607FAA9A5D77}" dt="2024-04-25T10:36:32.725" v="12351" actId="20577"/>
      <pc:docMkLst>
        <pc:docMk/>
      </pc:docMkLst>
      <pc:sldChg chg="modSp mod">
        <pc:chgData name="Luke Wang" userId="69b7a984b809f2c0" providerId="LiveId" clId="{D853D1A5-5F24-41C9-9F29-607FAA9A5D77}" dt="2024-04-25T10:30:20.850" v="12098" actId="20577"/>
        <pc:sldMkLst>
          <pc:docMk/>
          <pc:sldMk cId="762335526" sldId="306"/>
        </pc:sldMkLst>
        <pc:spChg chg="mod">
          <ac:chgData name="Luke Wang" userId="69b7a984b809f2c0" providerId="LiveId" clId="{D853D1A5-5F24-41C9-9F29-607FAA9A5D77}" dt="2024-04-25T10:30:20.850" v="12098" actId="20577"/>
          <ac:spMkLst>
            <pc:docMk/>
            <pc:sldMk cId="762335526" sldId="306"/>
            <ac:spMk id="3" creationId="{EE238EE8-089C-80A1-BA20-33458BAECF5F}"/>
          </ac:spMkLst>
        </pc:spChg>
      </pc:sldChg>
      <pc:sldChg chg="modSp mod">
        <pc:chgData name="Luke Wang" userId="69b7a984b809f2c0" providerId="LiveId" clId="{D853D1A5-5F24-41C9-9F29-607FAA9A5D77}" dt="2024-04-25T10:30:15.819" v="12097" actId="20577"/>
        <pc:sldMkLst>
          <pc:docMk/>
          <pc:sldMk cId="4163808327" sldId="308"/>
        </pc:sldMkLst>
        <pc:spChg chg="mod">
          <ac:chgData name="Luke Wang" userId="69b7a984b809f2c0" providerId="LiveId" clId="{D853D1A5-5F24-41C9-9F29-607FAA9A5D77}" dt="2024-04-25T10:30:15.819" v="12097" actId="20577"/>
          <ac:spMkLst>
            <pc:docMk/>
            <pc:sldMk cId="4163808327" sldId="308"/>
            <ac:spMk id="3" creationId="{EE238EE8-089C-80A1-BA20-33458BAECF5F}"/>
          </ac:spMkLst>
        </pc:spChg>
      </pc:sldChg>
      <pc:sldChg chg="modSp mod">
        <pc:chgData name="Luke Wang" userId="69b7a984b809f2c0" providerId="LiveId" clId="{D853D1A5-5F24-41C9-9F29-607FAA9A5D77}" dt="2024-04-25T10:30:08.362" v="12096" actId="20577"/>
        <pc:sldMkLst>
          <pc:docMk/>
          <pc:sldMk cId="240113907" sldId="309"/>
        </pc:sldMkLst>
        <pc:spChg chg="mod">
          <ac:chgData name="Luke Wang" userId="69b7a984b809f2c0" providerId="LiveId" clId="{D853D1A5-5F24-41C9-9F29-607FAA9A5D77}" dt="2024-04-25T10:30:08.362" v="12096" actId="20577"/>
          <ac:spMkLst>
            <pc:docMk/>
            <pc:sldMk cId="240113907" sldId="309"/>
            <ac:spMk id="3" creationId="{EE238EE8-089C-80A1-BA20-33458BAECF5F}"/>
          </ac:spMkLst>
        </pc:spChg>
      </pc:sldChg>
      <pc:sldChg chg="del">
        <pc:chgData name="Luke Wang" userId="69b7a984b809f2c0" providerId="LiveId" clId="{D853D1A5-5F24-41C9-9F29-607FAA9A5D77}" dt="2024-04-25T10:30:02.999" v="12092" actId="47"/>
        <pc:sldMkLst>
          <pc:docMk/>
          <pc:sldMk cId="142819957" sldId="310"/>
        </pc:sldMkLst>
      </pc:sldChg>
      <pc:sldChg chg="del">
        <pc:chgData name="Luke Wang" userId="69b7a984b809f2c0" providerId="LiveId" clId="{D853D1A5-5F24-41C9-9F29-607FAA9A5D77}" dt="2024-04-25T10:30:02.087" v="12091" actId="47"/>
        <pc:sldMkLst>
          <pc:docMk/>
          <pc:sldMk cId="857068380" sldId="312"/>
        </pc:sldMkLst>
      </pc:sldChg>
      <pc:sldChg chg="modAnim">
        <pc:chgData name="Luke Wang" userId="69b7a984b809f2c0" providerId="LiveId" clId="{D853D1A5-5F24-41C9-9F29-607FAA9A5D77}" dt="2024-04-25T07:01:12.102" v="13"/>
        <pc:sldMkLst>
          <pc:docMk/>
          <pc:sldMk cId="562594592" sldId="314"/>
        </pc:sldMkLst>
      </pc:sldChg>
      <pc:sldChg chg="modSp mod">
        <pc:chgData name="Luke Wang" userId="69b7a984b809f2c0" providerId="LiveId" clId="{D853D1A5-5F24-41C9-9F29-607FAA9A5D77}" dt="2024-04-25T10:30:44.641" v="12117" actId="20577"/>
        <pc:sldMkLst>
          <pc:docMk/>
          <pc:sldMk cId="1171474853" sldId="315"/>
        </pc:sldMkLst>
        <pc:spChg chg="mod">
          <ac:chgData name="Luke Wang" userId="69b7a984b809f2c0" providerId="LiveId" clId="{D853D1A5-5F24-41C9-9F29-607FAA9A5D77}" dt="2024-04-25T10:30:44.641" v="12117" actId="20577"/>
          <ac:spMkLst>
            <pc:docMk/>
            <pc:sldMk cId="1171474853" sldId="315"/>
            <ac:spMk id="3" creationId="{D70D376C-9E10-CFA4-8B55-F3F3E078D7CB}"/>
          </ac:spMkLst>
        </pc:spChg>
      </pc:sldChg>
      <pc:sldChg chg="addSp">
        <pc:chgData name="Luke Wang" userId="69b7a984b809f2c0" providerId="LiveId" clId="{D853D1A5-5F24-41C9-9F29-607FAA9A5D77}" dt="2024-04-25T06:09:08.592" v="8"/>
        <pc:sldMkLst>
          <pc:docMk/>
          <pc:sldMk cId="3777544358" sldId="338"/>
        </pc:sldMkLst>
        <pc:picChg chg="add">
          <ac:chgData name="Luke Wang" userId="69b7a984b809f2c0" providerId="LiveId" clId="{D853D1A5-5F24-41C9-9F29-607FAA9A5D77}" dt="2024-04-25T04:56:43.039" v="0"/>
          <ac:picMkLst>
            <pc:docMk/>
            <pc:sldMk cId="3777544358" sldId="338"/>
            <ac:picMk id="5" creationId="{65E96FC2-5125-0D6F-82D7-E121BFC829DB}"/>
          </ac:picMkLst>
        </pc:picChg>
        <pc:picChg chg="add">
          <ac:chgData name="Luke Wang" userId="69b7a984b809f2c0" providerId="LiveId" clId="{D853D1A5-5F24-41C9-9F29-607FAA9A5D77}" dt="2024-04-25T04:57:01.002" v="1"/>
          <ac:picMkLst>
            <pc:docMk/>
            <pc:sldMk cId="3777544358" sldId="338"/>
            <ac:picMk id="6" creationId="{4A32B30E-1DE2-5097-2B36-52D395A12F8E}"/>
          </ac:picMkLst>
        </pc:picChg>
        <pc:picChg chg="add">
          <ac:chgData name="Luke Wang" userId="69b7a984b809f2c0" providerId="LiveId" clId="{D853D1A5-5F24-41C9-9F29-607FAA9A5D77}" dt="2024-04-25T04:57:56.649" v="2"/>
          <ac:picMkLst>
            <pc:docMk/>
            <pc:sldMk cId="3777544358" sldId="338"/>
            <ac:picMk id="7" creationId="{6AD1469D-C323-61D9-3410-02A10F151E61}"/>
          </ac:picMkLst>
        </pc:picChg>
        <pc:picChg chg="add">
          <ac:chgData name="Luke Wang" userId="69b7a984b809f2c0" providerId="LiveId" clId="{D853D1A5-5F24-41C9-9F29-607FAA9A5D77}" dt="2024-04-25T04:58:32.577" v="3"/>
          <ac:picMkLst>
            <pc:docMk/>
            <pc:sldMk cId="3777544358" sldId="338"/>
            <ac:picMk id="8" creationId="{DBF602ED-374E-CC77-2D62-AFECD475DA04}"/>
          </ac:picMkLst>
        </pc:picChg>
        <pc:picChg chg="add">
          <ac:chgData name="Luke Wang" userId="69b7a984b809f2c0" providerId="LiveId" clId="{D853D1A5-5F24-41C9-9F29-607FAA9A5D77}" dt="2024-04-25T06:05:58.009" v="6"/>
          <ac:picMkLst>
            <pc:docMk/>
            <pc:sldMk cId="3777544358" sldId="338"/>
            <ac:picMk id="9" creationId="{C1BCA04B-C3D6-043A-3AA2-E1AD8596B145}"/>
          </ac:picMkLst>
        </pc:picChg>
        <pc:picChg chg="add">
          <ac:chgData name="Luke Wang" userId="69b7a984b809f2c0" providerId="LiveId" clId="{D853D1A5-5F24-41C9-9F29-607FAA9A5D77}" dt="2024-04-25T06:06:35.961" v="7"/>
          <ac:picMkLst>
            <pc:docMk/>
            <pc:sldMk cId="3777544358" sldId="338"/>
            <ac:picMk id="10" creationId="{6DEA0F37-F1A5-3CFB-19A8-8E121EE52C8B}"/>
          </ac:picMkLst>
        </pc:picChg>
        <pc:picChg chg="add">
          <ac:chgData name="Luke Wang" userId="69b7a984b809f2c0" providerId="LiveId" clId="{D853D1A5-5F24-41C9-9F29-607FAA9A5D77}" dt="2024-04-25T06:09:08.592" v="8"/>
          <ac:picMkLst>
            <pc:docMk/>
            <pc:sldMk cId="3777544358" sldId="338"/>
            <ac:picMk id="11" creationId="{00D90AEF-E2F7-D218-0788-6A9E788F8D8F}"/>
          </ac:picMkLst>
        </pc:picChg>
      </pc:sldChg>
      <pc:sldChg chg="addSp modSp">
        <pc:chgData name="Luke Wang" userId="69b7a984b809f2c0" providerId="LiveId" clId="{D853D1A5-5F24-41C9-9F29-607FAA9A5D77}" dt="2024-04-25T05:22:51.932" v="4"/>
        <pc:sldMkLst>
          <pc:docMk/>
          <pc:sldMk cId="462480579" sldId="339"/>
        </pc:sldMkLst>
        <pc:picChg chg="add mod">
          <ac:chgData name="Luke Wang" userId="69b7a984b809f2c0" providerId="LiveId" clId="{D853D1A5-5F24-41C9-9F29-607FAA9A5D77}" dt="2024-04-25T05:22:51.932" v="4"/>
          <ac:picMkLst>
            <pc:docMk/>
            <pc:sldMk cId="462480579" sldId="339"/>
            <ac:picMk id="5" creationId="{348B380A-93A2-0106-CB2C-75F823D81D29}"/>
          </ac:picMkLst>
        </pc:picChg>
      </pc:sldChg>
      <pc:sldChg chg="addSp">
        <pc:chgData name="Luke Wang" userId="69b7a984b809f2c0" providerId="LiveId" clId="{D853D1A5-5F24-41C9-9F29-607FAA9A5D77}" dt="2024-04-25T06:00:41.623" v="5"/>
        <pc:sldMkLst>
          <pc:docMk/>
          <pc:sldMk cId="4287175718" sldId="340"/>
        </pc:sldMkLst>
        <pc:picChg chg="add">
          <ac:chgData name="Luke Wang" userId="69b7a984b809f2c0" providerId="LiveId" clId="{D853D1A5-5F24-41C9-9F29-607FAA9A5D77}" dt="2024-04-25T06:00:41.623" v="5"/>
          <ac:picMkLst>
            <pc:docMk/>
            <pc:sldMk cId="4287175718" sldId="340"/>
            <ac:picMk id="5" creationId="{0A7F399C-E327-2EF1-7950-71E0B6556891}"/>
          </ac:picMkLst>
        </pc:picChg>
      </pc:sldChg>
      <pc:sldChg chg="addSp">
        <pc:chgData name="Luke Wang" userId="69b7a984b809f2c0" providerId="LiveId" clId="{D853D1A5-5F24-41C9-9F29-607FAA9A5D77}" dt="2024-04-25T06:22:05.499" v="9"/>
        <pc:sldMkLst>
          <pc:docMk/>
          <pc:sldMk cId="4126352834" sldId="341"/>
        </pc:sldMkLst>
        <pc:picChg chg="add">
          <ac:chgData name="Luke Wang" userId="69b7a984b809f2c0" providerId="LiveId" clId="{D853D1A5-5F24-41C9-9F29-607FAA9A5D77}" dt="2024-04-25T06:22:05.499" v="9"/>
          <ac:picMkLst>
            <pc:docMk/>
            <pc:sldMk cId="4126352834" sldId="341"/>
            <ac:picMk id="5" creationId="{DF5A1A52-9058-583D-87AB-56FF527F06A0}"/>
          </ac:picMkLst>
        </pc:picChg>
      </pc:sldChg>
      <pc:sldChg chg="modSp mod">
        <pc:chgData name="Luke Wang" userId="69b7a984b809f2c0" providerId="LiveId" clId="{D853D1A5-5F24-41C9-9F29-607FAA9A5D77}" dt="2024-04-25T08:12:56.131" v="1240" actId="6549"/>
        <pc:sldMkLst>
          <pc:docMk/>
          <pc:sldMk cId="2177165590" sldId="343"/>
        </pc:sldMkLst>
        <pc:spChg chg="mod">
          <ac:chgData name="Luke Wang" userId="69b7a984b809f2c0" providerId="LiveId" clId="{D853D1A5-5F24-41C9-9F29-607FAA9A5D77}" dt="2024-04-25T08:12:56.131" v="1240" actId="6549"/>
          <ac:spMkLst>
            <pc:docMk/>
            <pc:sldMk cId="2177165590" sldId="343"/>
            <ac:spMk id="3" creationId="{CCFE9531-4433-6E6E-ED00-2D74B050AB88}"/>
          </ac:spMkLst>
        </pc:spChg>
      </pc:sldChg>
      <pc:sldChg chg="modSp mod">
        <pc:chgData name="Luke Wang" userId="69b7a984b809f2c0" providerId="LiveId" clId="{D853D1A5-5F24-41C9-9F29-607FAA9A5D77}" dt="2024-04-25T08:28:33.168" v="2513" actId="20577"/>
        <pc:sldMkLst>
          <pc:docMk/>
          <pc:sldMk cId="2288738795" sldId="344"/>
        </pc:sldMkLst>
        <pc:spChg chg="mod">
          <ac:chgData name="Luke Wang" userId="69b7a984b809f2c0" providerId="LiveId" clId="{D853D1A5-5F24-41C9-9F29-607FAA9A5D77}" dt="2024-04-25T08:28:33.168" v="2513" actId="20577"/>
          <ac:spMkLst>
            <pc:docMk/>
            <pc:sldMk cId="2288738795" sldId="344"/>
            <ac:spMk id="3" creationId="{07C2CDDA-BEF3-6C88-B9F6-915A54FA1252}"/>
          </ac:spMkLst>
        </pc:spChg>
      </pc:sldChg>
      <pc:sldChg chg="modSp mod">
        <pc:chgData name="Luke Wang" userId="69b7a984b809f2c0" providerId="LiveId" clId="{D853D1A5-5F24-41C9-9F29-607FAA9A5D77}" dt="2024-04-25T09:47:38.564" v="9068" actId="20577"/>
        <pc:sldMkLst>
          <pc:docMk/>
          <pc:sldMk cId="1849227277" sldId="345"/>
        </pc:sldMkLst>
        <pc:spChg chg="mod">
          <ac:chgData name="Luke Wang" userId="69b7a984b809f2c0" providerId="LiveId" clId="{D853D1A5-5F24-41C9-9F29-607FAA9A5D77}" dt="2024-04-25T09:47:38.564" v="9068" actId="20577"/>
          <ac:spMkLst>
            <pc:docMk/>
            <pc:sldMk cId="1849227277" sldId="345"/>
            <ac:spMk id="3" creationId="{C91825C1-D630-1E38-ACFF-CC17E4395775}"/>
          </ac:spMkLst>
        </pc:spChg>
      </pc:sldChg>
      <pc:sldChg chg="addSp modSp mod">
        <pc:chgData name="Luke Wang" userId="69b7a984b809f2c0" providerId="LiveId" clId="{D853D1A5-5F24-41C9-9F29-607FAA9A5D77}" dt="2024-04-25T10:31:54.030" v="12138" actId="20577"/>
        <pc:sldMkLst>
          <pc:docMk/>
          <pc:sldMk cId="1217353829" sldId="346"/>
        </pc:sldMkLst>
        <pc:spChg chg="mod">
          <ac:chgData name="Luke Wang" userId="69b7a984b809f2c0" providerId="LiveId" clId="{D853D1A5-5F24-41C9-9F29-607FAA9A5D77}" dt="2024-04-25T10:31:54.030" v="12138" actId="20577"/>
          <ac:spMkLst>
            <pc:docMk/>
            <pc:sldMk cId="1217353829" sldId="346"/>
            <ac:spMk id="3" creationId="{490ECFA9-56EA-2566-835B-ADDE1DFEB200}"/>
          </ac:spMkLst>
        </pc:spChg>
        <pc:picChg chg="add mod">
          <ac:chgData name="Luke Wang" userId="69b7a984b809f2c0" providerId="LiveId" clId="{D853D1A5-5F24-41C9-9F29-607FAA9A5D77}" dt="2024-04-25T07:51:34.467" v="120" actId="1076"/>
          <ac:picMkLst>
            <pc:docMk/>
            <pc:sldMk cId="1217353829" sldId="346"/>
            <ac:picMk id="5" creationId="{E43B5D9C-D3B7-2553-06B5-7DDE4825A527}"/>
          </ac:picMkLst>
        </pc:picChg>
      </pc:sldChg>
      <pc:sldChg chg="addSp modSp mod">
        <pc:chgData name="Luke Wang" userId="69b7a984b809f2c0" providerId="LiveId" clId="{D853D1A5-5F24-41C9-9F29-607FAA9A5D77}" dt="2024-04-25T08:00:38.220" v="636" actId="1076"/>
        <pc:sldMkLst>
          <pc:docMk/>
          <pc:sldMk cId="2801537514" sldId="347"/>
        </pc:sldMkLst>
        <pc:spChg chg="mod">
          <ac:chgData name="Luke Wang" userId="69b7a984b809f2c0" providerId="LiveId" clId="{D853D1A5-5F24-41C9-9F29-607FAA9A5D77}" dt="2024-04-25T08:00:34.411" v="634" actId="14100"/>
          <ac:spMkLst>
            <pc:docMk/>
            <pc:sldMk cId="2801537514" sldId="347"/>
            <ac:spMk id="3" creationId="{5181A649-2054-4248-EFED-51C0FA65A15F}"/>
          </ac:spMkLst>
        </pc:spChg>
        <pc:picChg chg="add mod">
          <ac:chgData name="Luke Wang" userId="69b7a984b809f2c0" providerId="LiveId" clId="{D853D1A5-5F24-41C9-9F29-607FAA9A5D77}" dt="2024-04-25T08:00:38.220" v="636" actId="1076"/>
          <ac:picMkLst>
            <pc:docMk/>
            <pc:sldMk cId="2801537514" sldId="347"/>
            <ac:picMk id="5" creationId="{3661CBB0-3718-67E5-5D49-6472B3245BE5}"/>
          </ac:picMkLst>
        </pc:picChg>
      </pc:sldChg>
      <pc:sldChg chg="addSp modSp mod">
        <pc:chgData name="Luke Wang" userId="69b7a984b809f2c0" providerId="LiveId" clId="{D853D1A5-5F24-41C9-9F29-607FAA9A5D77}" dt="2024-04-25T08:25:27.657" v="2068" actId="27636"/>
        <pc:sldMkLst>
          <pc:docMk/>
          <pc:sldMk cId="1942122513" sldId="348"/>
        </pc:sldMkLst>
        <pc:spChg chg="mod">
          <ac:chgData name="Luke Wang" userId="69b7a984b809f2c0" providerId="LiveId" clId="{D853D1A5-5F24-41C9-9F29-607FAA9A5D77}" dt="2024-04-25T08:13:03.309" v="1247" actId="20577"/>
          <ac:spMkLst>
            <pc:docMk/>
            <pc:sldMk cId="1942122513" sldId="348"/>
            <ac:spMk id="2" creationId="{E8F51E79-10D3-F59E-756F-EA8E52155DE2}"/>
          </ac:spMkLst>
        </pc:spChg>
        <pc:spChg chg="mod">
          <ac:chgData name="Luke Wang" userId="69b7a984b809f2c0" providerId="LiveId" clId="{D853D1A5-5F24-41C9-9F29-607FAA9A5D77}" dt="2024-04-25T08:25:27.657" v="2068" actId="27636"/>
          <ac:spMkLst>
            <pc:docMk/>
            <pc:sldMk cId="1942122513" sldId="348"/>
            <ac:spMk id="3" creationId="{0538142E-2865-1476-9FFC-7C9EA755A6DB}"/>
          </ac:spMkLst>
        </pc:spChg>
        <pc:picChg chg="add mod">
          <ac:chgData name="Luke Wang" userId="69b7a984b809f2c0" providerId="LiveId" clId="{D853D1A5-5F24-41C9-9F29-607FAA9A5D77}" dt="2024-04-25T08:25:22.883" v="2066" actId="1076"/>
          <ac:picMkLst>
            <pc:docMk/>
            <pc:sldMk cId="1942122513" sldId="348"/>
            <ac:picMk id="5" creationId="{A386FCC8-008F-DB79-B81B-0EF3986EB0ED}"/>
          </ac:picMkLst>
        </pc:picChg>
      </pc:sldChg>
      <pc:sldChg chg="addSp modSp mod">
        <pc:chgData name="Luke Wang" userId="69b7a984b809f2c0" providerId="LiveId" clId="{D853D1A5-5F24-41C9-9F29-607FAA9A5D77}" dt="2024-04-25T08:53:09.147" v="4229" actId="14100"/>
        <pc:sldMkLst>
          <pc:docMk/>
          <pc:sldMk cId="449100420" sldId="349"/>
        </pc:sldMkLst>
        <pc:spChg chg="mod">
          <ac:chgData name="Luke Wang" userId="69b7a984b809f2c0" providerId="LiveId" clId="{D853D1A5-5F24-41C9-9F29-607FAA9A5D77}" dt="2024-04-25T08:37:12.753" v="2951" actId="20577"/>
          <ac:spMkLst>
            <pc:docMk/>
            <pc:sldMk cId="449100420" sldId="349"/>
            <ac:spMk id="2" creationId="{5C8E4C4B-71E5-3ECF-C658-5918B21885B8}"/>
          </ac:spMkLst>
        </pc:spChg>
        <pc:spChg chg="mod">
          <ac:chgData name="Luke Wang" userId="69b7a984b809f2c0" providerId="LiveId" clId="{D853D1A5-5F24-41C9-9F29-607FAA9A5D77}" dt="2024-04-25T08:53:09.147" v="4229" actId="14100"/>
          <ac:spMkLst>
            <pc:docMk/>
            <pc:sldMk cId="449100420" sldId="349"/>
            <ac:spMk id="3" creationId="{2C530F32-371E-F175-B11D-F8FC19262ED3}"/>
          </ac:spMkLst>
        </pc:spChg>
        <pc:picChg chg="add mod">
          <ac:chgData name="Luke Wang" userId="69b7a984b809f2c0" providerId="LiveId" clId="{D853D1A5-5F24-41C9-9F29-607FAA9A5D77}" dt="2024-04-25T08:40:39.132" v="3314" actId="1076"/>
          <ac:picMkLst>
            <pc:docMk/>
            <pc:sldMk cId="449100420" sldId="349"/>
            <ac:picMk id="5" creationId="{9D2E5E03-1BA8-1159-7434-100ADF972213}"/>
          </ac:picMkLst>
        </pc:picChg>
      </pc:sldChg>
      <pc:sldChg chg="del">
        <pc:chgData name="Luke Wang" userId="69b7a984b809f2c0" providerId="LiveId" clId="{D853D1A5-5F24-41C9-9F29-607FAA9A5D77}" dt="2024-04-25T08:56:35.628" v="4480" actId="47"/>
        <pc:sldMkLst>
          <pc:docMk/>
          <pc:sldMk cId="3801037315" sldId="350"/>
        </pc:sldMkLst>
      </pc:sldChg>
      <pc:sldChg chg="addSp modSp mod modAnim">
        <pc:chgData name="Luke Wang" userId="69b7a984b809f2c0" providerId="LiveId" clId="{D853D1A5-5F24-41C9-9F29-607FAA9A5D77}" dt="2024-04-25T09:14:33.701" v="6329"/>
        <pc:sldMkLst>
          <pc:docMk/>
          <pc:sldMk cId="3653823584" sldId="352"/>
        </pc:sldMkLst>
        <pc:spChg chg="mod">
          <ac:chgData name="Luke Wang" userId="69b7a984b809f2c0" providerId="LiveId" clId="{D853D1A5-5F24-41C9-9F29-607FAA9A5D77}" dt="2024-04-25T09:11:29.291" v="5972" actId="27636"/>
          <ac:spMkLst>
            <pc:docMk/>
            <pc:sldMk cId="3653823584" sldId="352"/>
            <ac:spMk id="3" creationId="{ECF1F664-86E0-18F1-1966-644B2A62724A}"/>
          </ac:spMkLst>
        </pc:spChg>
        <pc:spChg chg="add mod">
          <ac:chgData name="Luke Wang" userId="69b7a984b809f2c0" providerId="LiveId" clId="{D853D1A5-5F24-41C9-9F29-607FAA9A5D77}" dt="2024-04-25T09:12:37.171" v="6051" actId="208"/>
          <ac:spMkLst>
            <pc:docMk/>
            <pc:sldMk cId="3653823584" sldId="352"/>
            <ac:spMk id="5" creationId="{0AE3CB7B-C28A-6D1E-8518-0E7AFF5A8349}"/>
          </ac:spMkLst>
        </pc:spChg>
        <pc:cxnChg chg="add">
          <ac:chgData name="Luke Wang" userId="69b7a984b809f2c0" providerId="LiveId" clId="{D853D1A5-5F24-41C9-9F29-607FAA9A5D77}" dt="2024-04-25T09:12:44.587" v="6052" actId="11529"/>
          <ac:cxnSpMkLst>
            <pc:docMk/>
            <pc:sldMk cId="3653823584" sldId="352"/>
            <ac:cxnSpMk id="7" creationId="{E7BCD530-5282-AC61-89BA-4835D7EF6D68}"/>
          </ac:cxnSpMkLst>
        </pc:cxnChg>
      </pc:sldChg>
      <pc:sldChg chg="addSp modSp mod">
        <pc:chgData name="Luke Wang" userId="69b7a984b809f2c0" providerId="LiveId" clId="{D853D1A5-5F24-41C9-9F29-607FAA9A5D77}" dt="2024-04-25T08:54:55.386" v="4326" actId="1076"/>
        <pc:sldMkLst>
          <pc:docMk/>
          <pc:sldMk cId="4215179309" sldId="353"/>
        </pc:sldMkLst>
        <pc:spChg chg="mod">
          <ac:chgData name="Luke Wang" userId="69b7a984b809f2c0" providerId="LiveId" clId="{D853D1A5-5F24-41C9-9F29-607FAA9A5D77}" dt="2024-04-25T08:35:34.903" v="2864" actId="20577"/>
          <ac:spMkLst>
            <pc:docMk/>
            <pc:sldMk cId="4215179309" sldId="353"/>
            <ac:spMk id="3" creationId="{4A399705-D465-85C4-58EF-1348456296DC}"/>
          </ac:spMkLst>
        </pc:spChg>
        <pc:spChg chg="add mod">
          <ac:chgData name="Luke Wang" userId="69b7a984b809f2c0" providerId="LiveId" clId="{D853D1A5-5F24-41C9-9F29-607FAA9A5D77}" dt="2024-04-25T08:54:48.202" v="4322" actId="1076"/>
          <ac:spMkLst>
            <pc:docMk/>
            <pc:sldMk cId="4215179309" sldId="353"/>
            <ac:spMk id="7" creationId="{4494DC1F-F3C2-C5E9-B138-9A933B0976A7}"/>
          </ac:spMkLst>
        </pc:spChg>
        <pc:picChg chg="add mod">
          <ac:chgData name="Luke Wang" userId="69b7a984b809f2c0" providerId="LiveId" clId="{D853D1A5-5F24-41C9-9F29-607FAA9A5D77}" dt="2024-04-25T08:54:55.386" v="4326" actId="1076"/>
          <ac:picMkLst>
            <pc:docMk/>
            <pc:sldMk cId="4215179309" sldId="353"/>
            <ac:picMk id="5" creationId="{F698D72F-8FEC-D556-9827-FF2076AC7503}"/>
          </ac:picMkLst>
        </pc:picChg>
        <pc:picChg chg="add mod">
          <ac:chgData name="Luke Wang" userId="69b7a984b809f2c0" providerId="LiveId" clId="{D853D1A5-5F24-41C9-9F29-607FAA9A5D77}" dt="2024-04-25T08:54:44.682" v="4321" actId="1076"/>
          <ac:picMkLst>
            <pc:docMk/>
            <pc:sldMk cId="4215179309" sldId="353"/>
            <ac:picMk id="6" creationId="{C4F05B20-0400-F76A-E68D-6D30BE480620}"/>
          </ac:picMkLst>
        </pc:picChg>
      </pc:sldChg>
      <pc:sldChg chg="addSp delSp modSp mod">
        <pc:chgData name="Luke Wang" userId="69b7a984b809f2c0" providerId="LiveId" clId="{D853D1A5-5F24-41C9-9F29-607FAA9A5D77}" dt="2024-04-25T09:00:47.767" v="4972" actId="20577"/>
        <pc:sldMkLst>
          <pc:docMk/>
          <pc:sldMk cId="4239106783" sldId="354"/>
        </pc:sldMkLst>
        <pc:spChg chg="mod">
          <ac:chgData name="Luke Wang" userId="69b7a984b809f2c0" providerId="LiveId" clId="{D853D1A5-5F24-41C9-9F29-607FAA9A5D77}" dt="2024-04-25T09:00:47.767" v="4972" actId="20577"/>
          <ac:spMkLst>
            <pc:docMk/>
            <pc:sldMk cId="4239106783" sldId="354"/>
            <ac:spMk id="3" creationId="{5F60C755-9F51-7A5A-1148-C3FFD2059472}"/>
          </ac:spMkLst>
        </pc:spChg>
        <pc:spChg chg="add mod">
          <ac:chgData name="Luke Wang" userId="69b7a984b809f2c0" providerId="LiveId" clId="{D853D1A5-5F24-41C9-9F29-607FAA9A5D77}" dt="2024-04-25T08:58:26.346" v="4642" actId="1076"/>
          <ac:spMkLst>
            <pc:docMk/>
            <pc:sldMk cId="4239106783" sldId="354"/>
            <ac:spMk id="6" creationId="{3EEBBD00-661E-3FBB-0598-2BFC2FB2EA81}"/>
          </ac:spMkLst>
        </pc:spChg>
        <pc:picChg chg="add del mod">
          <ac:chgData name="Luke Wang" userId="69b7a984b809f2c0" providerId="LiveId" clId="{D853D1A5-5F24-41C9-9F29-607FAA9A5D77}" dt="2024-04-25T08:57:52.892" v="4533" actId="478"/>
          <ac:picMkLst>
            <pc:docMk/>
            <pc:sldMk cId="4239106783" sldId="354"/>
            <ac:picMk id="5" creationId="{CB3C1807-D2AF-F51A-913E-7C6BFA81B244}"/>
          </ac:picMkLst>
        </pc:picChg>
        <pc:picChg chg="add mod">
          <ac:chgData name="Luke Wang" userId="69b7a984b809f2c0" providerId="LiveId" clId="{D853D1A5-5F24-41C9-9F29-607FAA9A5D77}" dt="2024-04-25T08:58:26.346" v="4642" actId="1076"/>
          <ac:picMkLst>
            <pc:docMk/>
            <pc:sldMk cId="4239106783" sldId="354"/>
            <ac:picMk id="1026" creationId="{CDFCA1BC-F45F-7CA9-78F7-5677BE90CEB1}"/>
          </ac:picMkLst>
        </pc:picChg>
      </pc:sldChg>
      <pc:sldChg chg="addSp delSp modSp mod">
        <pc:chgData name="Luke Wang" userId="69b7a984b809f2c0" providerId="LiveId" clId="{D853D1A5-5F24-41C9-9F29-607FAA9A5D77}" dt="2024-04-25T09:24:50.142" v="6958" actId="20577"/>
        <pc:sldMkLst>
          <pc:docMk/>
          <pc:sldMk cId="699920786" sldId="355"/>
        </pc:sldMkLst>
        <pc:spChg chg="mod">
          <ac:chgData name="Luke Wang" userId="69b7a984b809f2c0" providerId="LiveId" clId="{D853D1A5-5F24-41C9-9F29-607FAA9A5D77}" dt="2024-04-25T09:24:50.142" v="6958" actId="20577"/>
          <ac:spMkLst>
            <pc:docMk/>
            <pc:sldMk cId="699920786" sldId="355"/>
            <ac:spMk id="2" creationId="{04EFAF05-2B23-A250-5CBA-1BE5BCF7EED9}"/>
          </ac:spMkLst>
        </pc:spChg>
        <pc:spChg chg="mod">
          <ac:chgData name="Luke Wang" userId="69b7a984b809f2c0" providerId="LiveId" clId="{D853D1A5-5F24-41C9-9F29-607FAA9A5D77}" dt="2024-04-25T09:23:22.449" v="6929" actId="14100"/>
          <ac:spMkLst>
            <pc:docMk/>
            <pc:sldMk cId="699920786" sldId="355"/>
            <ac:spMk id="3" creationId="{B670F254-A566-D662-6F29-96CF14269529}"/>
          </ac:spMkLst>
        </pc:spChg>
        <pc:picChg chg="add del mod modCrop">
          <ac:chgData name="Luke Wang" userId="69b7a984b809f2c0" providerId="LiveId" clId="{D853D1A5-5F24-41C9-9F29-607FAA9A5D77}" dt="2024-04-25T09:24:03.844" v="6931" actId="478"/>
          <ac:picMkLst>
            <pc:docMk/>
            <pc:sldMk cId="699920786" sldId="355"/>
            <ac:picMk id="5" creationId="{D778B7C8-55FA-6258-3BCD-FA837373F845}"/>
          </ac:picMkLst>
        </pc:picChg>
        <pc:picChg chg="add mod">
          <ac:chgData name="Luke Wang" userId="69b7a984b809f2c0" providerId="LiveId" clId="{D853D1A5-5F24-41C9-9F29-607FAA9A5D77}" dt="2024-04-25T09:24:09.841" v="6935" actId="1076"/>
          <ac:picMkLst>
            <pc:docMk/>
            <pc:sldMk cId="699920786" sldId="355"/>
            <ac:picMk id="7" creationId="{4382202A-6C84-2B06-4B16-9004CB513A96}"/>
          </ac:picMkLst>
        </pc:picChg>
      </pc:sldChg>
      <pc:sldChg chg="del">
        <pc:chgData name="Luke Wang" userId="69b7a984b809f2c0" providerId="LiveId" clId="{D853D1A5-5F24-41C9-9F29-607FAA9A5D77}" dt="2024-04-25T09:24:52.348" v="6959" actId="47"/>
        <pc:sldMkLst>
          <pc:docMk/>
          <pc:sldMk cId="3216321738" sldId="356"/>
        </pc:sldMkLst>
      </pc:sldChg>
      <pc:sldChg chg="del">
        <pc:chgData name="Luke Wang" userId="69b7a984b809f2c0" providerId="LiveId" clId="{D853D1A5-5F24-41C9-9F29-607FAA9A5D77}" dt="2024-04-25T09:46:07.530" v="8921" actId="47"/>
        <pc:sldMkLst>
          <pc:docMk/>
          <pc:sldMk cId="1403981361" sldId="357"/>
        </pc:sldMkLst>
      </pc:sldChg>
      <pc:sldChg chg="modSp mod">
        <pc:chgData name="Luke Wang" userId="69b7a984b809f2c0" providerId="LiveId" clId="{D853D1A5-5F24-41C9-9F29-607FAA9A5D77}" dt="2024-04-25T09:56:54.169" v="10037" actId="20577"/>
        <pc:sldMkLst>
          <pc:docMk/>
          <pc:sldMk cId="1643330504" sldId="358"/>
        </pc:sldMkLst>
        <pc:spChg chg="mod">
          <ac:chgData name="Luke Wang" userId="69b7a984b809f2c0" providerId="LiveId" clId="{D853D1A5-5F24-41C9-9F29-607FAA9A5D77}" dt="2024-04-25T09:46:17.999" v="8941" actId="20577"/>
          <ac:spMkLst>
            <pc:docMk/>
            <pc:sldMk cId="1643330504" sldId="358"/>
            <ac:spMk id="2" creationId="{67AA338A-01D1-31EE-BFDB-AD7FB7AAD335}"/>
          </ac:spMkLst>
        </pc:spChg>
        <pc:spChg chg="mod">
          <ac:chgData name="Luke Wang" userId="69b7a984b809f2c0" providerId="LiveId" clId="{D853D1A5-5F24-41C9-9F29-607FAA9A5D77}" dt="2024-04-25T09:56:54.169" v="10037" actId="20577"/>
          <ac:spMkLst>
            <pc:docMk/>
            <pc:sldMk cId="1643330504" sldId="358"/>
            <ac:spMk id="3" creationId="{BD2C1C87-94D8-C819-0523-2DE07A00CD88}"/>
          </ac:spMkLst>
        </pc:spChg>
      </pc:sldChg>
      <pc:sldChg chg="addSp modSp mod">
        <pc:chgData name="Luke Wang" userId="69b7a984b809f2c0" providerId="LiveId" clId="{D853D1A5-5F24-41C9-9F29-607FAA9A5D77}" dt="2024-04-25T09:51:07.129" v="9441" actId="1076"/>
        <pc:sldMkLst>
          <pc:docMk/>
          <pc:sldMk cId="1158075746" sldId="359"/>
        </pc:sldMkLst>
        <pc:spChg chg="mod">
          <ac:chgData name="Luke Wang" userId="69b7a984b809f2c0" providerId="LiveId" clId="{D853D1A5-5F24-41C9-9F29-607FAA9A5D77}" dt="2024-04-25T09:47:41.810" v="9075" actId="20577"/>
          <ac:spMkLst>
            <pc:docMk/>
            <pc:sldMk cId="1158075746" sldId="359"/>
            <ac:spMk id="2" creationId="{D8371810-6358-81FC-A686-57927174E7EE}"/>
          </ac:spMkLst>
        </pc:spChg>
        <pc:spChg chg="mod">
          <ac:chgData name="Luke Wang" userId="69b7a984b809f2c0" providerId="LiveId" clId="{D853D1A5-5F24-41C9-9F29-607FAA9A5D77}" dt="2024-04-25T09:51:05.650" v="9440" actId="14100"/>
          <ac:spMkLst>
            <pc:docMk/>
            <pc:sldMk cId="1158075746" sldId="359"/>
            <ac:spMk id="3" creationId="{4CE884C0-EBE6-7F28-7323-3B8809DB3CB3}"/>
          </ac:spMkLst>
        </pc:spChg>
        <pc:picChg chg="add mod">
          <ac:chgData name="Luke Wang" userId="69b7a984b809f2c0" providerId="LiveId" clId="{D853D1A5-5F24-41C9-9F29-607FAA9A5D77}" dt="2024-04-25T09:51:07.129" v="9441" actId="1076"/>
          <ac:picMkLst>
            <pc:docMk/>
            <pc:sldMk cId="1158075746" sldId="359"/>
            <ac:picMk id="5" creationId="{68CAB4D8-9394-F680-68D5-4CBE48E20A1E}"/>
          </ac:picMkLst>
        </pc:picChg>
      </pc:sldChg>
      <pc:sldChg chg="del">
        <pc:chgData name="Luke Wang" userId="69b7a984b809f2c0" providerId="LiveId" clId="{D853D1A5-5F24-41C9-9F29-607FAA9A5D77}" dt="2024-04-25T10:00:58.381" v="10506" actId="47"/>
        <pc:sldMkLst>
          <pc:docMk/>
          <pc:sldMk cId="2436368308" sldId="360"/>
        </pc:sldMkLst>
      </pc:sldChg>
      <pc:sldChg chg="addSp delSp modSp mod modAnim">
        <pc:chgData name="Luke Wang" userId="69b7a984b809f2c0" providerId="LiveId" clId="{D853D1A5-5F24-41C9-9F29-607FAA9A5D77}" dt="2024-04-25T10:17:00.500" v="11317"/>
        <pc:sldMkLst>
          <pc:docMk/>
          <pc:sldMk cId="20777463" sldId="361"/>
        </pc:sldMkLst>
        <pc:spChg chg="mod">
          <ac:chgData name="Luke Wang" userId="69b7a984b809f2c0" providerId="LiveId" clId="{D853D1A5-5F24-41C9-9F29-607FAA9A5D77}" dt="2024-04-25T10:16:52.209" v="11314" actId="14100"/>
          <ac:spMkLst>
            <pc:docMk/>
            <pc:sldMk cId="20777463" sldId="361"/>
            <ac:spMk id="3" creationId="{AAB06940-418F-0FBF-6187-D26B3B2500B7}"/>
          </ac:spMkLst>
        </pc:spChg>
        <pc:picChg chg="add del mod">
          <ac:chgData name="Luke Wang" userId="69b7a984b809f2c0" providerId="LiveId" clId="{D853D1A5-5F24-41C9-9F29-607FAA9A5D77}" dt="2024-04-25T10:09:35.602" v="10927" actId="478"/>
          <ac:picMkLst>
            <pc:docMk/>
            <pc:sldMk cId="20777463" sldId="361"/>
            <ac:picMk id="5" creationId="{9389F002-9B3F-D882-B1A7-FB04D119524A}"/>
          </ac:picMkLst>
        </pc:picChg>
        <pc:picChg chg="add del mod">
          <ac:chgData name="Luke Wang" userId="69b7a984b809f2c0" providerId="LiveId" clId="{D853D1A5-5F24-41C9-9F29-607FAA9A5D77}" dt="2024-04-25T10:16:13.346" v="11163" actId="478"/>
          <ac:picMkLst>
            <pc:docMk/>
            <pc:sldMk cId="20777463" sldId="361"/>
            <ac:picMk id="7" creationId="{25102C29-EBE5-3C32-D77E-69B925F1EAF1}"/>
          </ac:picMkLst>
        </pc:picChg>
        <pc:picChg chg="add mod">
          <ac:chgData name="Luke Wang" userId="69b7a984b809f2c0" providerId="LiveId" clId="{D853D1A5-5F24-41C9-9F29-607FAA9A5D77}" dt="2024-04-25T10:16:50.305" v="11313" actId="1076"/>
          <ac:picMkLst>
            <pc:docMk/>
            <pc:sldMk cId="20777463" sldId="361"/>
            <ac:picMk id="9" creationId="{22368DE8-4C72-95E6-CBF9-8775B5A3070C}"/>
          </ac:picMkLst>
        </pc:picChg>
      </pc:sldChg>
      <pc:sldChg chg="del">
        <pc:chgData name="Luke Wang" userId="69b7a984b809f2c0" providerId="LiveId" clId="{D853D1A5-5F24-41C9-9F29-607FAA9A5D77}" dt="2024-04-25T10:17:02.582" v="11318" actId="47"/>
        <pc:sldMkLst>
          <pc:docMk/>
          <pc:sldMk cId="2791840891" sldId="362"/>
        </pc:sldMkLst>
      </pc:sldChg>
      <pc:sldChg chg="del">
        <pc:chgData name="Luke Wang" userId="69b7a984b809f2c0" providerId="LiveId" clId="{D853D1A5-5F24-41C9-9F29-607FAA9A5D77}" dt="2024-04-25T10:17:03.581" v="11319" actId="47"/>
        <pc:sldMkLst>
          <pc:docMk/>
          <pc:sldMk cId="2064408367" sldId="363"/>
        </pc:sldMkLst>
      </pc:sldChg>
      <pc:sldChg chg="modSp mod modAnim">
        <pc:chgData name="Luke Wang" userId="69b7a984b809f2c0" providerId="LiveId" clId="{D853D1A5-5F24-41C9-9F29-607FAA9A5D77}" dt="2024-04-25T10:27:56.451" v="12090"/>
        <pc:sldMkLst>
          <pc:docMk/>
          <pc:sldMk cId="2705192452" sldId="364"/>
        </pc:sldMkLst>
        <pc:spChg chg="mod">
          <ac:chgData name="Luke Wang" userId="69b7a984b809f2c0" providerId="LiveId" clId="{D853D1A5-5F24-41C9-9F29-607FAA9A5D77}" dt="2024-04-25T10:27:48.388" v="12089" actId="20577"/>
          <ac:spMkLst>
            <pc:docMk/>
            <pc:sldMk cId="2705192452" sldId="364"/>
            <ac:spMk id="3" creationId="{42D26016-8266-0CA1-2EF5-E217051658DE}"/>
          </ac:spMkLst>
        </pc:spChg>
      </pc:sldChg>
      <pc:sldChg chg="addSp modSp mod">
        <pc:chgData name="Luke Wang" userId="69b7a984b809f2c0" providerId="LiveId" clId="{D853D1A5-5F24-41C9-9F29-607FAA9A5D77}" dt="2024-04-25T10:06:02.254" v="10799" actId="20577"/>
        <pc:sldMkLst>
          <pc:docMk/>
          <pc:sldMk cId="1661394717" sldId="365"/>
        </pc:sldMkLst>
        <pc:spChg chg="mod">
          <ac:chgData name="Luke Wang" userId="69b7a984b809f2c0" providerId="LiveId" clId="{D853D1A5-5F24-41C9-9F29-607FAA9A5D77}" dt="2024-04-25T10:06:02.254" v="10799" actId="20577"/>
          <ac:spMkLst>
            <pc:docMk/>
            <pc:sldMk cId="1661394717" sldId="365"/>
            <ac:spMk id="3" creationId="{524F80A9-7DB8-5A20-F78A-E934A46CEFF0}"/>
          </ac:spMkLst>
        </pc:spChg>
        <pc:picChg chg="add mod">
          <ac:chgData name="Luke Wang" userId="69b7a984b809f2c0" providerId="LiveId" clId="{D853D1A5-5F24-41C9-9F29-607FAA9A5D77}" dt="2024-04-25T10:03:42.688" v="10606" actId="1076"/>
          <ac:picMkLst>
            <pc:docMk/>
            <pc:sldMk cId="1661394717" sldId="365"/>
            <ac:picMk id="2050" creationId="{D0FFA244-2EB6-056D-0C1A-80FAB3E896C7}"/>
          </ac:picMkLst>
        </pc:picChg>
      </pc:sldChg>
      <pc:sldChg chg="addSp">
        <pc:chgData name="Luke Wang" userId="69b7a984b809f2c0" providerId="LiveId" clId="{D853D1A5-5F24-41C9-9F29-607FAA9A5D77}" dt="2024-04-25T06:42:11.258" v="11"/>
        <pc:sldMkLst>
          <pc:docMk/>
          <pc:sldMk cId="2911193167" sldId="366"/>
        </pc:sldMkLst>
        <pc:picChg chg="add">
          <ac:chgData name="Luke Wang" userId="69b7a984b809f2c0" providerId="LiveId" clId="{D853D1A5-5F24-41C9-9F29-607FAA9A5D77}" dt="2024-04-25T06:42:11.258" v="11"/>
          <ac:picMkLst>
            <pc:docMk/>
            <pc:sldMk cId="2911193167" sldId="366"/>
            <ac:picMk id="5" creationId="{53074DCB-CDBC-4277-6F5D-68C86D4C637B}"/>
          </ac:picMkLst>
        </pc:picChg>
      </pc:sldChg>
      <pc:sldChg chg="addSp">
        <pc:chgData name="Luke Wang" userId="69b7a984b809f2c0" providerId="LiveId" clId="{D853D1A5-5F24-41C9-9F29-607FAA9A5D77}" dt="2024-04-25T06:36:49.222" v="10"/>
        <pc:sldMkLst>
          <pc:docMk/>
          <pc:sldMk cId="3556876842" sldId="367"/>
        </pc:sldMkLst>
        <pc:picChg chg="add">
          <ac:chgData name="Luke Wang" userId="69b7a984b809f2c0" providerId="LiveId" clId="{D853D1A5-5F24-41C9-9F29-607FAA9A5D77}" dt="2024-04-25T06:36:49.222" v="10"/>
          <ac:picMkLst>
            <pc:docMk/>
            <pc:sldMk cId="3556876842" sldId="367"/>
            <ac:picMk id="5" creationId="{D530A781-A822-6B24-2E56-D5EF3B9C6C29}"/>
          </ac:picMkLst>
        </pc:picChg>
      </pc:sldChg>
      <pc:sldChg chg="add">
        <pc:chgData name="Luke Wang" userId="69b7a984b809f2c0" providerId="LiveId" clId="{D853D1A5-5F24-41C9-9F29-607FAA9A5D77}" dt="2024-04-25T06:49:58.084" v="12"/>
        <pc:sldMkLst>
          <pc:docMk/>
          <pc:sldMk cId="1142719313" sldId="368"/>
        </pc:sldMkLst>
      </pc:sldChg>
      <pc:sldChg chg="addSp">
        <pc:chgData name="Luke Wang" userId="69b7a984b809f2c0" providerId="LiveId" clId="{D853D1A5-5F24-41C9-9F29-607FAA9A5D77}" dt="2024-04-25T07:11:19.904" v="14"/>
        <pc:sldMkLst>
          <pc:docMk/>
          <pc:sldMk cId="1405313466" sldId="369"/>
        </pc:sldMkLst>
        <pc:picChg chg="add">
          <ac:chgData name="Luke Wang" userId="69b7a984b809f2c0" providerId="LiveId" clId="{D853D1A5-5F24-41C9-9F29-607FAA9A5D77}" dt="2024-04-25T07:11:19.904" v="14"/>
          <ac:picMkLst>
            <pc:docMk/>
            <pc:sldMk cId="1405313466" sldId="369"/>
            <ac:picMk id="5" creationId="{CEC82EF4-63EB-1269-C5DC-E72A63C3D762}"/>
          </ac:picMkLst>
        </pc:picChg>
      </pc:sldChg>
      <pc:sldChg chg="addSp modSp new mod">
        <pc:chgData name="Luke Wang" userId="69b7a984b809f2c0" providerId="LiveId" clId="{D853D1A5-5F24-41C9-9F29-607FAA9A5D77}" dt="2024-04-25T08:11:17.777" v="1178" actId="20577"/>
        <pc:sldMkLst>
          <pc:docMk/>
          <pc:sldMk cId="614870776" sldId="370"/>
        </pc:sldMkLst>
        <pc:spChg chg="mod">
          <ac:chgData name="Luke Wang" userId="69b7a984b809f2c0" providerId="LiveId" clId="{D853D1A5-5F24-41C9-9F29-607FAA9A5D77}" dt="2024-04-25T07:57:07.891" v="347" actId="20577"/>
          <ac:spMkLst>
            <pc:docMk/>
            <pc:sldMk cId="614870776" sldId="370"/>
            <ac:spMk id="2" creationId="{4F8CC2EB-61D1-8A66-ED46-898337A33355}"/>
          </ac:spMkLst>
        </pc:spChg>
        <pc:spChg chg="mod">
          <ac:chgData name="Luke Wang" userId="69b7a984b809f2c0" providerId="LiveId" clId="{D853D1A5-5F24-41C9-9F29-607FAA9A5D77}" dt="2024-04-25T08:11:17.777" v="1178" actId="20577"/>
          <ac:spMkLst>
            <pc:docMk/>
            <pc:sldMk cId="614870776" sldId="370"/>
            <ac:spMk id="3" creationId="{0D903A16-9F6A-8DBE-2BED-6B3879BC76DF}"/>
          </ac:spMkLst>
        </pc:spChg>
        <pc:picChg chg="add mod modCrop">
          <ac:chgData name="Luke Wang" userId="69b7a984b809f2c0" providerId="LiveId" clId="{D853D1A5-5F24-41C9-9F29-607FAA9A5D77}" dt="2024-04-25T08:10:07.317" v="1168" actId="14100"/>
          <ac:picMkLst>
            <pc:docMk/>
            <pc:sldMk cId="614870776" sldId="370"/>
            <ac:picMk id="5" creationId="{32DC966A-31ED-D6D7-04F0-B1107B969D2C}"/>
          </ac:picMkLst>
        </pc:picChg>
      </pc:sldChg>
      <pc:sldChg chg="modSp add mod">
        <pc:chgData name="Luke Wang" userId="69b7a984b809f2c0" providerId="LiveId" clId="{D853D1A5-5F24-41C9-9F29-607FAA9A5D77}" dt="2024-04-25T08:26:45.902" v="2302" actId="20577"/>
        <pc:sldMkLst>
          <pc:docMk/>
          <pc:sldMk cId="4205564303" sldId="371"/>
        </pc:sldMkLst>
        <pc:spChg chg="mod">
          <ac:chgData name="Luke Wang" userId="69b7a984b809f2c0" providerId="LiveId" clId="{D853D1A5-5F24-41C9-9F29-607FAA9A5D77}" dt="2024-04-25T08:12:01.521" v="1217" actId="20577"/>
          <ac:spMkLst>
            <pc:docMk/>
            <pc:sldMk cId="4205564303" sldId="371"/>
            <ac:spMk id="2" creationId="{BDA0BFD3-057D-5D65-8407-F2509102C26F}"/>
          </ac:spMkLst>
        </pc:spChg>
        <pc:spChg chg="mod">
          <ac:chgData name="Luke Wang" userId="69b7a984b809f2c0" providerId="LiveId" clId="{D853D1A5-5F24-41C9-9F29-607FAA9A5D77}" dt="2024-04-25T08:26:45.902" v="2302" actId="20577"/>
          <ac:spMkLst>
            <pc:docMk/>
            <pc:sldMk cId="4205564303" sldId="371"/>
            <ac:spMk id="3" creationId="{CCFE9531-4433-6E6E-ED00-2D74B050AB88}"/>
          </ac:spMkLst>
        </pc:spChg>
      </pc:sldChg>
      <pc:sldChg chg="addSp modSp new mod">
        <pc:chgData name="Luke Wang" userId="69b7a984b809f2c0" providerId="LiveId" clId="{D853D1A5-5F24-41C9-9F29-607FAA9A5D77}" dt="2024-04-25T08:44:44.265" v="3688" actId="20577"/>
        <pc:sldMkLst>
          <pc:docMk/>
          <pc:sldMk cId="39832120" sldId="372"/>
        </pc:sldMkLst>
        <pc:spChg chg="mod">
          <ac:chgData name="Luke Wang" userId="69b7a984b809f2c0" providerId="LiveId" clId="{D853D1A5-5F24-41C9-9F29-607FAA9A5D77}" dt="2024-04-25T08:44:44.265" v="3688" actId="20577"/>
          <ac:spMkLst>
            <pc:docMk/>
            <pc:sldMk cId="39832120" sldId="372"/>
            <ac:spMk id="2" creationId="{D67B4A62-9AC2-218E-673A-105C68F339F7}"/>
          </ac:spMkLst>
        </pc:spChg>
        <pc:spChg chg="mod">
          <ac:chgData name="Luke Wang" userId="69b7a984b809f2c0" providerId="LiveId" clId="{D853D1A5-5F24-41C9-9F29-607FAA9A5D77}" dt="2024-04-25T08:44:35.512" v="3663" actId="14100"/>
          <ac:spMkLst>
            <pc:docMk/>
            <pc:sldMk cId="39832120" sldId="372"/>
            <ac:spMk id="3" creationId="{618EBDD6-2703-F53A-1402-B0C3E7DFC5F0}"/>
          </ac:spMkLst>
        </pc:spChg>
        <pc:picChg chg="add mod">
          <ac:chgData name="Luke Wang" userId="69b7a984b809f2c0" providerId="LiveId" clId="{D853D1A5-5F24-41C9-9F29-607FAA9A5D77}" dt="2024-04-25T08:44:38.595" v="3665" actId="1076"/>
          <ac:picMkLst>
            <pc:docMk/>
            <pc:sldMk cId="39832120" sldId="372"/>
            <ac:picMk id="5" creationId="{5E17B79E-A3FF-4014-0CBA-16CFB170C9BF}"/>
          </ac:picMkLst>
        </pc:picChg>
      </pc:sldChg>
      <pc:sldChg chg="addSp delSp modSp add mod">
        <pc:chgData name="Luke Wang" userId="69b7a984b809f2c0" providerId="LiveId" clId="{D853D1A5-5F24-41C9-9F29-607FAA9A5D77}" dt="2024-04-25T08:48:17.970" v="3985" actId="14100"/>
        <pc:sldMkLst>
          <pc:docMk/>
          <pc:sldMk cId="3365023283" sldId="373"/>
        </pc:sldMkLst>
        <pc:spChg chg="mod">
          <ac:chgData name="Luke Wang" userId="69b7a984b809f2c0" providerId="LiveId" clId="{D853D1A5-5F24-41C9-9F29-607FAA9A5D77}" dt="2024-04-25T08:44:49.326" v="3690" actId="20577"/>
          <ac:spMkLst>
            <pc:docMk/>
            <pc:sldMk cId="3365023283" sldId="373"/>
            <ac:spMk id="2" creationId="{D67B4A62-9AC2-218E-673A-105C68F339F7}"/>
          </ac:spMkLst>
        </pc:spChg>
        <pc:spChg chg="mod">
          <ac:chgData name="Luke Wang" userId="69b7a984b809f2c0" providerId="LiveId" clId="{D853D1A5-5F24-41C9-9F29-607FAA9A5D77}" dt="2024-04-25T08:48:13.938" v="3983" actId="20577"/>
          <ac:spMkLst>
            <pc:docMk/>
            <pc:sldMk cId="3365023283" sldId="373"/>
            <ac:spMk id="3" creationId="{618EBDD6-2703-F53A-1402-B0C3E7DFC5F0}"/>
          </ac:spMkLst>
        </pc:spChg>
        <pc:picChg chg="del">
          <ac:chgData name="Luke Wang" userId="69b7a984b809f2c0" providerId="LiveId" clId="{D853D1A5-5F24-41C9-9F29-607FAA9A5D77}" dt="2024-04-25T08:46:20.498" v="3692" actId="478"/>
          <ac:picMkLst>
            <pc:docMk/>
            <pc:sldMk cId="3365023283" sldId="373"/>
            <ac:picMk id="5" creationId="{5E17B79E-A3FF-4014-0CBA-16CFB170C9BF}"/>
          </ac:picMkLst>
        </pc:picChg>
        <pc:picChg chg="add mod">
          <ac:chgData name="Luke Wang" userId="69b7a984b809f2c0" providerId="LiveId" clId="{D853D1A5-5F24-41C9-9F29-607FAA9A5D77}" dt="2024-04-25T08:48:17.970" v="3985" actId="14100"/>
          <ac:picMkLst>
            <pc:docMk/>
            <pc:sldMk cId="3365023283" sldId="373"/>
            <ac:picMk id="7" creationId="{508A2DF4-6121-0F25-3D21-DD17A416201E}"/>
          </ac:picMkLst>
        </pc:picChg>
      </pc:sldChg>
      <pc:sldChg chg="addSp delSp modSp add mod">
        <pc:chgData name="Luke Wang" userId="69b7a984b809f2c0" providerId="LiveId" clId="{D853D1A5-5F24-41C9-9F29-607FAA9A5D77}" dt="2024-04-25T08:52:44.198" v="4205" actId="20577"/>
        <pc:sldMkLst>
          <pc:docMk/>
          <pc:sldMk cId="2045765465" sldId="374"/>
        </pc:sldMkLst>
        <pc:spChg chg="mod">
          <ac:chgData name="Luke Wang" userId="69b7a984b809f2c0" providerId="LiveId" clId="{D853D1A5-5F24-41C9-9F29-607FAA9A5D77}" dt="2024-04-25T08:48:51.443" v="3990" actId="20577"/>
          <ac:spMkLst>
            <pc:docMk/>
            <pc:sldMk cId="2045765465" sldId="374"/>
            <ac:spMk id="2" creationId="{D67B4A62-9AC2-218E-673A-105C68F339F7}"/>
          </ac:spMkLst>
        </pc:spChg>
        <pc:spChg chg="mod">
          <ac:chgData name="Luke Wang" userId="69b7a984b809f2c0" providerId="LiveId" clId="{D853D1A5-5F24-41C9-9F29-607FAA9A5D77}" dt="2024-04-25T08:52:44.198" v="4205" actId="20577"/>
          <ac:spMkLst>
            <pc:docMk/>
            <pc:sldMk cId="2045765465" sldId="374"/>
            <ac:spMk id="3" creationId="{618EBDD6-2703-F53A-1402-B0C3E7DFC5F0}"/>
          </ac:spMkLst>
        </pc:spChg>
        <pc:picChg chg="add mod">
          <ac:chgData name="Luke Wang" userId="69b7a984b809f2c0" providerId="LiveId" clId="{D853D1A5-5F24-41C9-9F29-607FAA9A5D77}" dt="2024-04-25T08:48:41.499" v="3989" actId="1076"/>
          <ac:picMkLst>
            <pc:docMk/>
            <pc:sldMk cId="2045765465" sldId="374"/>
            <ac:picMk id="6" creationId="{21DAA2BC-D330-C502-1301-6CA85BF40D9D}"/>
          </ac:picMkLst>
        </pc:picChg>
        <pc:picChg chg="del">
          <ac:chgData name="Luke Wang" userId="69b7a984b809f2c0" providerId="LiveId" clId="{D853D1A5-5F24-41C9-9F29-607FAA9A5D77}" dt="2024-04-25T08:48:39.320" v="3987" actId="478"/>
          <ac:picMkLst>
            <pc:docMk/>
            <pc:sldMk cId="2045765465" sldId="374"/>
            <ac:picMk id="7" creationId="{508A2DF4-6121-0F25-3D21-DD17A416201E}"/>
          </ac:picMkLst>
        </pc:picChg>
      </pc:sldChg>
      <pc:sldChg chg="modSp new mod">
        <pc:chgData name="Luke Wang" userId="69b7a984b809f2c0" providerId="LiveId" clId="{D853D1A5-5F24-41C9-9F29-607FAA9A5D77}" dt="2024-04-25T08:55:53.094" v="4479" actId="20577"/>
        <pc:sldMkLst>
          <pc:docMk/>
          <pc:sldMk cId="55333441" sldId="375"/>
        </pc:sldMkLst>
        <pc:spChg chg="mod">
          <ac:chgData name="Luke Wang" userId="69b7a984b809f2c0" providerId="LiveId" clId="{D853D1A5-5F24-41C9-9F29-607FAA9A5D77}" dt="2024-04-25T08:53:59.479" v="4310" actId="20577"/>
          <ac:spMkLst>
            <pc:docMk/>
            <pc:sldMk cId="55333441" sldId="375"/>
            <ac:spMk id="2" creationId="{AB188747-3F14-C61F-B855-4CF492431435}"/>
          </ac:spMkLst>
        </pc:spChg>
        <pc:spChg chg="mod">
          <ac:chgData name="Luke Wang" userId="69b7a984b809f2c0" providerId="LiveId" clId="{D853D1A5-5F24-41C9-9F29-607FAA9A5D77}" dt="2024-04-25T08:55:53.094" v="4479" actId="20577"/>
          <ac:spMkLst>
            <pc:docMk/>
            <pc:sldMk cId="55333441" sldId="375"/>
            <ac:spMk id="3" creationId="{6295627F-F964-92B6-6498-14B6C96D12B4}"/>
          </ac:spMkLst>
        </pc:spChg>
      </pc:sldChg>
      <pc:sldChg chg="addSp modSp new mod">
        <pc:chgData name="Luke Wang" userId="69b7a984b809f2c0" providerId="LiveId" clId="{D853D1A5-5F24-41C9-9F29-607FAA9A5D77}" dt="2024-04-25T09:09:59.181" v="5801" actId="20577"/>
        <pc:sldMkLst>
          <pc:docMk/>
          <pc:sldMk cId="1050647721" sldId="376"/>
        </pc:sldMkLst>
        <pc:spChg chg="mod">
          <ac:chgData name="Luke Wang" userId="69b7a984b809f2c0" providerId="LiveId" clId="{D853D1A5-5F24-41C9-9F29-607FAA9A5D77}" dt="2024-04-25T09:09:59.181" v="5801" actId="20577"/>
          <ac:spMkLst>
            <pc:docMk/>
            <pc:sldMk cId="1050647721" sldId="376"/>
            <ac:spMk id="2" creationId="{E29CBAA1-FDE2-95E3-227C-C233B159BAF4}"/>
          </ac:spMkLst>
        </pc:spChg>
        <pc:spChg chg="mod">
          <ac:chgData name="Luke Wang" userId="69b7a984b809f2c0" providerId="LiveId" clId="{D853D1A5-5F24-41C9-9F29-607FAA9A5D77}" dt="2024-04-25T09:09:17.802" v="5787" actId="14100"/>
          <ac:spMkLst>
            <pc:docMk/>
            <pc:sldMk cId="1050647721" sldId="376"/>
            <ac:spMk id="3" creationId="{BBE6FD22-9829-8C6F-8F77-8BEF17AC79B9}"/>
          </ac:spMkLst>
        </pc:spChg>
        <pc:picChg chg="add mod">
          <ac:chgData name="Luke Wang" userId="69b7a984b809f2c0" providerId="LiveId" clId="{D853D1A5-5F24-41C9-9F29-607FAA9A5D77}" dt="2024-04-25T09:09:51.915" v="5790" actId="1076"/>
          <ac:picMkLst>
            <pc:docMk/>
            <pc:sldMk cId="1050647721" sldId="376"/>
            <ac:picMk id="5" creationId="{76115381-322F-1D83-952B-37FC0532C3A5}"/>
          </ac:picMkLst>
        </pc:picChg>
      </pc:sldChg>
      <pc:sldChg chg="modSp new mod">
        <pc:chgData name="Luke Wang" userId="69b7a984b809f2c0" providerId="LiveId" clId="{D853D1A5-5F24-41C9-9F29-607FAA9A5D77}" dt="2024-04-25T09:15:50.117" v="6423" actId="20577"/>
        <pc:sldMkLst>
          <pc:docMk/>
          <pc:sldMk cId="3368242414" sldId="377"/>
        </pc:sldMkLst>
        <pc:spChg chg="mod">
          <ac:chgData name="Luke Wang" userId="69b7a984b809f2c0" providerId="LiveId" clId="{D853D1A5-5F24-41C9-9F29-607FAA9A5D77}" dt="2024-04-25T09:13:01.067" v="6064" actId="5793"/>
          <ac:spMkLst>
            <pc:docMk/>
            <pc:sldMk cId="3368242414" sldId="377"/>
            <ac:spMk id="2" creationId="{5CE14CB8-2617-A0BE-60CA-F0348F3357BC}"/>
          </ac:spMkLst>
        </pc:spChg>
        <pc:spChg chg="mod">
          <ac:chgData name="Luke Wang" userId="69b7a984b809f2c0" providerId="LiveId" clId="{D853D1A5-5F24-41C9-9F29-607FAA9A5D77}" dt="2024-04-25T09:15:50.117" v="6423" actId="20577"/>
          <ac:spMkLst>
            <pc:docMk/>
            <pc:sldMk cId="3368242414" sldId="377"/>
            <ac:spMk id="3" creationId="{E03FA88A-BE8A-634A-5F41-1ED431351565}"/>
          </ac:spMkLst>
        </pc:spChg>
      </pc:sldChg>
      <pc:sldChg chg="addSp modSp new mod modAnim">
        <pc:chgData name="Luke Wang" userId="69b7a984b809f2c0" providerId="LiveId" clId="{D853D1A5-5F24-41C9-9F29-607FAA9A5D77}" dt="2024-04-25T09:33:06.847" v="7675"/>
        <pc:sldMkLst>
          <pc:docMk/>
          <pc:sldMk cId="4228932085" sldId="378"/>
        </pc:sldMkLst>
        <pc:spChg chg="mod">
          <ac:chgData name="Luke Wang" userId="69b7a984b809f2c0" providerId="LiveId" clId="{D853D1A5-5F24-41C9-9F29-607FAA9A5D77}" dt="2024-04-25T09:24:46.628" v="6955" actId="20577"/>
          <ac:spMkLst>
            <pc:docMk/>
            <pc:sldMk cId="4228932085" sldId="378"/>
            <ac:spMk id="2" creationId="{37B46266-56EA-D351-2435-0F7789322508}"/>
          </ac:spMkLst>
        </pc:spChg>
        <pc:spChg chg="mod">
          <ac:chgData name="Luke Wang" userId="69b7a984b809f2c0" providerId="LiveId" clId="{D853D1A5-5F24-41C9-9F29-607FAA9A5D77}" dt="2024-04-25T09:32:51.060" v="7671" actId="20577"/>
          <ac:spMkLst>
            <pc:docMk/>
            <pc:sldMk cId="4228932085" sldId="378"/>
            <ac:spMk id="3" creationId="{CEEE1EB0-3F0D-810F-9018-4F0BA000B32A}"/>
          </ac:spMkLst>
        </pc:spChg>
        <pc:picChg chg="add mod">
          <ac:chgData name="Luke Wang" userId="69b7a984b809f2c0" providerId="LiveId" clId="{D853D1A5-5F24-41C9-9F29-607FAA9A5D77}" dt="2024-04-25T09:32:56.562" v="7672" actId="1076"/>
          <ac:picMkLst>
            <pc:docMk/>
            <pc:sldMk cId="4228932085" sldId="378"/>
            <ac:picMk id="6" creationId="{EA1466F7-954B-B00A-6B51-7CD50411066D}"/>
          </ac:picMkLst>
        </pc:picChg>
      </pc:sldChg>
      <pc:sldChg chg="modSp new mod">
        <pc:chgData name="Luke Wang" userId="69b7a984b809f2c0" providerId="LiveId" clId="{D853D1A5-5F24-41C9-9F29-607FAA9A5D77}" dt="2024-04-25T09:34:18.859" v="7915" actId="20577"/>
        <pc:sldMkLst>
          <pc:docMk/>
          <pc:sldMk cId="1939177579" sldId="379"/>
        </pc:sldMkLst>
        <pc:spChg chg="mod">
          <ac:chgData name="Luke Wang" userId="69b7a984b809f2c0" providerId="LiveId" clId="{D853D1A5-5F24-41C9-9F29-607FAA9A5D77}" dt="2024-04-25T09:33:22.582" v="7684" actId="20577"/>
          <ac:spMkLst>
            <pc:docMk/>
            <pc:sldMk cId="1939177579" sldId="379"/>
            <ac:spMk id="2" creationId="{AB075752-DFFA-0F41-EE15-D346BC8F74DA}"/>
          </ac:spMkLst>
        </pc:spChg>
        <pc:spChg chg="mod">
          <ac:chgData name="Luke Wang" userId="69b7a984b809f2c0" providerId="LiveId" clId="{D853D1A5-5F24-41C9-9F29-607FAA9A5D77}" dt="2024-04-25T09:34:18.859" v="7915" actId="20577"/>
          <ac:spMkLst>
            <pc:docMk/>
            <pc:sldMk cId="1939177579" sldId="379"/>
            <ac:spMk id="3" creationId="{34AA2A43-F346-632E-A57F-D300E3B03E1A}"/>
          </ac:spMkLst>
        </pc:spChg>
      </pc:sldChg>
      <pc:sldChg chg="addSp modSp new mod modAnim">
        <pc:chgData name="Luke Wang" userId="69b7a984b809f2c0" providerId="LiveId" clId="{D853D1A5-5F24-41C9-9F29-607FAA9A5D77}" dt="2024-04-25T09:46:02.477" v="8920"/>
        <pc:sldMkLst>
          <pc:docMk/>
          <pc:sldMk cId="3923313957" sldId="380"/>
        </pc:sldMkLst>
        <pc:spChg chg="mod">
          <ac:chgData name="Luke Wang" userId="69b7a984b809f2c0" providerId="LiveId" clId="{D853D1A5-5F24-41C9-9F29-607FAA9A5D77}" dt="2024-04-25T09:37:44.599" v="8124" actId="20577"/>
          <ac:spMkLst>
            <pc:docMk/>
            <pc:sldMk cId="3923313957" sldId="380"/>
            <ac:spMk id="2" creationId="{B7F34C4F-7F35-800F-8C93-CCD653ABB8F4}"/>
          </ac:spMkLst>
        </pc:spChg>
        <pc:spChg chg="mod">
          <ac:chgData name="Luke Wang" userId="69b7a984b809f2c0" providerId="LiveId" clId="{D853D1A5-5F24-41C9-9F29-607FAA9A5D77}" dt="2024-04-25T09:45:51.268" v="8917" actId="20577"/>
          <ac:spMkLst>
            <pc:docMk/>
            <pc:sldMk cId="3923313957" sldId="380"/>
            <ac:spMk id="3" creationId="{C8E9C711-6838-FAB8-5C8E-9AF7A010AC2D}"/>
          </ac:spMkLst>
        </pc:spChg>
        <pc:picChg chg="add mod">
          <ac:chgData name="Luke Wang" userId="69b7a984b809f2c0" providerId="LiveId" clId="{D853D1A5-5F24-41C9-9F29-607FAA9A5D77}" dt="2024-04-25T09:44:41.705" v="8645" actId="1076"/>
          <ac:picMkLst>
            <pc:docMk/>
            <pc:sldMk cId="3923313957" sldId="380"/>
            <ac:picMk id="6" creationId="{8BEB0964-D2A4-26E1-EE5C-B967C0EA6F97}"/>
          </ac:picMkLst>
        </pc:picChg>
      </pc:sldChg>
      <pc:sldChg chg="modSp add mod">
        <pc:chgData name="Luke Wang" userId="69b7a984b809f2c0" providerId="LiveId" clId="{D853D1A5-5F24-41C9-9F29-607FAA9A5D77}" dt="2024-04-25T09:47:09.100" v="9061" actId="20577"/>
        <pc:sldMkLst>
          <pc:docMk/>
          <pc:sldMk cId="73940912" sldId="381"/>
        </pc:sldMkLst>
        <pc:spChg chg="mod">
          <ac:chgData name="Luke Wang" userId="69b7a984b809f2c0" providerId="LiveId" clId="{D853D1A5-5F24-41C9-9F29-607FAA9A5D77}" dt="2024-04-25T09:46:31.541" v="8953" actId="20577"/>
          <ac:spMkLst>
            <pc:docMk/>
            <pc:sldMk cId="73940912" sldId="381"/>
            <ac:spMk id="2" creationId="{83A13E66-5866-C384-88D2-501897FDFA25}"/>
          </ac:spMkLst>
        </pc:spChg>
        <pc:spChg chg="mod">
          <ac:chgData name="Luke Wang" userId="69b7a984b809f2c0" providerId="LiveId" clId="{D853D1A5-5F24-41C9-9F29-607FAA9A5D77}" dt="2024-04-25T09:47:09.100" v="9061" actId="20577"/>
          <ac:spMkLst>
            <pc:docMk/>
            <pc:sldMk cId="73940912" sldId="381"/>
            <ac:spMk id="3" creationId="{C91825C1-D630-1E38-ACFF-CC17E4395775}"/>
          </ac:spMkLst>
        </pc:spChg>
      </pc:sldChg>
      <pc:sldChg chg="addSp modSp new mod modAnim">
        <pc:chgData name="Luke Wang" userId="69b7a984b809f2c0" providerId="LiveId" clId="{D853D1A5-5F24-41C9-9F29-607FAA9A5D77}" dt="2024-04-25T10:02:04.525" v="10515"/>
        <pc:sldMkLst>
          <pc:docMk/>
          <pc:sldMk cId="1508347748" sldId="382"/>
        </pc:sldMkLst>
        <pc:spChg chg="mod">
          <ac:chgData name="Luke Wang" userId="69b7a984b809f2c0" providerId="LiveId" clId="{D853D1A5-5F24-41C9-9F29-607FAA9A5D77}" dt="2024-04-25T09:56:02.224" v="9931" actId="20577"/>
          <ac:spMkLst>
            <pc:docMk/>
            <pc:sldMk cId="1508347748" sldId="382"/>
            <ac:spMk id="2" creationId="{F954CFF1-5BCD-F92B-7AE8-91C3FB9C4552}"/>
          </ac:spMkLst>
        </pc:spChg>
        <pc:spChg chg="mod">
          <ac:chgData name="Luke Wang" userId="69b7a984b809f2c0" providerId="LiveId" clId="{D853D1A5-5F24-41C9-9F29-607FAA9A5D77}" dt="2024-04-25T10:00:11.966" v="10505" actId="27636"/>
          <ac:spMkLst>
            <pc:docMk/>
            <pc:sldMk cId="1508347748" sldId="382"/>
            <ac:spMk id="3" creationId="{50BCC6AB-0471-1812-67F1-23DECC47159A}"/>
          </ac:spMkLst>
        </pc:spChg>
        <pc:picChg chg="add mod">
          <ac:chgData name="Luke Wang" userId="69b7a984b809f2c0" providerId="LiveId" clId="{D853D1A5-5F24-41C9-9F29-607FAA9A5D77}" dt="2024-04-25T10:01:54.880" v="10512" actId="1076"/>
          <ac:picMkLst>
            <pc:docMk/>
            <pc:sldMk cId="1508347748" sldId="382"/>
            <ac:picMk id="6" creationId="{8433B3B2-998D-09CC-86FA-D25E0C720F6C}"/>
          </ac:picMkLst>
        </pc:picChg>
      </pc:sldChg>
      <pc:sldChg chg="addSp delSp modSp new mod modAnim">
        <pc:chgData name="Luke Wang" userId="69b7a984b809f2c0" providerId="LiveId" clId="{D853D1A5-5F24-41C9-9F29-607FAA9A5D77}" dt="2024-04-25T10:21:50.017" v="11672" actId="1076"/>
        <pc:sldMkLst>
          <pc:docMk/>
          <pc:sldMk cId="3037414874" sldId="383"/>
        </pc:sldMkLst>
        <pc:spChg chg="mod">
          <ac:chgData name="Luke Wang" userId="69b7a984b809f2c0" providerId="LiveId" clId="{D853D1A5-5F24-41C9-9F29-607FAA9A5D77}" dt="2024-04-25T10:17:57.201" v="11356" actId="20577"/>
          <ac:spMkLst>
            <pc:docMk/>
            <pc:sldMk cId="3037414874" sldId="383"/>
            <ac:spMk id="2" creationId="{D96DCF86-318D-045E-DD46-21653964A2BC}"/>
          </ac:spMkLst>
        </pc:spChg>
        <pc:spChg chg="del">
          <ac:chgData name="Luke Wang" userId="69b7a984b809f2c0" providerId="LiveId" clId="{D853D1A5-5F24-41C9-9F29-607FAA9A5D77}" dt="2024-04-25T10:18:20.026" v="11412" actId="478"/>
          <ac:spMkLst>
            <pc:docMk/>
            <pc:sldMk cId="3037414874" sldId="383"/>
            <ac:spMk id="3" creationId="{0D38E690-9BFF-77BF-CDBC-5BAED02ABBC4}"/>
          </ac:spMkLst>
        </pc:spChg>
        <pc:spChg chg="add mod">
          <ac:chgData name="Luke Wang" userId="69b7a984b809f2c0" providerId="LiveId" clId="{D853D1A5-5F24-41C9-9F29-607FAA9A5D77}" dt="2024-04-25T10:20:23.160" v="11655" actId="1076"/>
          <ac:spMkLst>
            <pc:docMk/>
            <pc:sldMk cId="3037414874" sldId="383"/>
            <ac:spMk id="5" creationId="{FB126976-E017-95EB-A985-9CD4E4289F6A}"/>
          </ac:spMkLst>
        </pc:spChg>
        <pc:spChg chg="add mod">
          <ac:chgData name="Luke Wang" userId="69b7a984b809f2c0" providerId="LiveId" clId="{D853D1A5-5F24-41C9-9F29-607FAA9A5D77}" dt="2024-04-25T10:18:59.810" v="11494" actId="1076"/>
          <ac:spMkLst>
            <pc:docMk/>
            <pc:sldMk cId="3037414874" sldId="383"/>
            <ac:spMk id="6" creationId="{A020643A-9A22-91CF-C481-3E6C002F49FA}"/>
          </ac:spMkLst>
        </pc:spChg>
        <pc:spChg chg="add mod">
          <ac:chgData name="Luke Wang" userId="69b7a984b809f2c0" providerId="LiveId" clId="{D853D1A5-5F24-41C9-9F29-607FAA9A5D77}" dt="2024-04-25T10:20:43.632" v="11663" actId="1076"/>
          <ac:spMkLst>
            <pc:docMk/>
            <pc:sldMk cId="3037414874" sldId="383"/>
            <ac:spMk id="7" creationId="{EF42225F-2A51-4102-52C9-E28F3559A3E5}"/>
          </ac:spMkLst>
        </pc:spChg>
        <pc:spChg chg="add mod">
          <ac:chgData name="Luke Wang" userId="69b7a984b809f2c0" providerId="LiveId" clId="{D853D1A5-5F24-41C9-9F29-607FAA9A5D77}" dt="2024-04-25T10:20:46.128" v="11664" actId="1076"/>
          <ac:spMkLst>
            <pc:docMk/>
            <pc:sldMk cId="3037414874" sldId="383"/>
            <ac:spMk id="8" creationId="{EEC1781D-10FE-F810-4208-91ABDD6E0DB5}"/>
          </ac:spMkLst>
        </pc:spChg>
        <pc:spChg chg="add">
          <ac:chgData name="Luke Wang" userId="69b7a984b809f2c0" providerId="LiveId" clId="{D853D1A5-5F24-41C9-9F29-607FAA9A5D77}" dt="2024-04-25T10:20:30.259" v="11656" actId="11529"/>
          <ac:spMkLst>
            <pc:docMk/>
            <pc:sldMk cId="3037414874" sldId="383"/>
            <ac:spMk id="9" creationId="{E02B209D-9433-41B2-2B8A-CE37E55E004A}"/>
          </ac:spMkLst>
        </pc:spChg>
        <pc:spChg chg="add mod">
          <ac:chgData name="Luke Wang" userId="69b7a984b809f2c0" providerId="LiveId" clId="{D853D1A5-5F24-41C9-9F29-607FAA9A5D77}" dt="2024-04-25T10:20:33.600" v="11658" actId="688"/>
          <ac:spMkLst>
            <pc:docMk/>
            <pc:sldMk cId="3037414874" sldId="383"/>
            <ac:spMk id="10" creationId="{7F9F8282-2A2B-1529-D6AE-A6C1B8159F9E}"/>
          </ac:spMkLst>
        </pc:spChg>
        <pc:spChg chg="add mod">
          <ac:chgData name="Luke Wang" userId="69b7a984b809f2c0" providerId="LiveId" clId="{D853D1A5-5F24-41C9-9F29-607FAA9A5D77}" dt="2024-04-25T10:20:40.960" v="11662" actId="1076"/>
          <ac:spMkLst>
            <pc:docMk/>
            <pc:sldMk cId="3037414874" sldId="383"/>
            <ac:spMk id="11" creationId="{F75A96A1-9E68-D87D-BCAF-9A73EEDA2D23}"/>
          </ac:spMkLst>
        </pc:spChg>
        <pc:spChg chg="add">
          <ac:chgData name="Luke Wang" userId="69b7a984b809f2c0" providerId="LiveId" clId="{D853D1A5-5F24-41C9-9F29-607FAA9A5D77}" dt="2024-04-25T10:21:00.202" v="11665" actId="11529"/>
          <ac:spMkLst>
            <pc:docMk/>
            <pc:sldMk cId="3037414874" sldId="383"/>
            <ac:spMk id="12" creationId="{159BA51C-9DAA-FFB8-6B72-3630F2647CB5}"/>
          </ac:spMkLst>
        </pc:spChg>
        <pc:picChg chg="add mod">
          <ac:chgData name="Luke Wang" userId="69b7a984b809f2c0" providerId="LiveId" clId="{D853D1A5-5F24-41C9-9F29-607FAA9A5D77}" dt="2024-04-25T10:21:50.017" v="11672" actId="1076"/>
          <ac:picMkLst>
            <pc:docMk/>
            <pc:sldMk cId="3037414874" sldId="383"/>
            <ac:picMk id="13" creationId="{188D5F16-7658-838E-37D6-6E9C703DCEB1}"/>
          </ac:picMkLst>
        </pc:picChg>
      </pc:sldChg>
      <pc:sldChg chg="modSp new del mod">
        <pc:chgData name="Luke Wang" userId="69b7a984b809f2c0" providerId="LiveId" clId="{D853D1A5-5F24-41C9-9F29-607FAA9A5D77}" dt="2024-04-25T10:34:38.166" v="12183" actId="47"/>
        <pc:sldMkLst>
          <pc:docMk/>
          <pc:sldMk cId="2373435267" sldId="384"/>
        </pc:sldMkLst>
        <pc:spChg chg="mod">
          <ac:chgData name="Luke Wang" userId="69b7a984b809f2c0" providerId="LiveId" clId="{D853D1A5-5F24-41C9-9F29-607FAA9A5D77}" dt="2024-04-25T10:34:22.997" v="12158" actId="20577"/>
          <ac:spMkLst>
            <pc:docMk/>
            <pc:sldMk cId="2373435267" sldId="384"/>
            <ac:spMk id="2" creationId="{2513DC3E-6557-5C4A-A35B-D3DF092994B2}"/>
          </ac:spMkLst>
        </pc:spChg>
        <pc:spChg chg="mod">
          <ac:chgData name="Luke Wang" userId="69b7a984b809f2c0" providerId="LiveId" clId="{D853D1A5-5F24-41C9-9F29-607FAA9A5D77}" dt="2024-04-25T10:34:30.428" v="12182" actId="20577"/>
          <ac:spMkLst>
            <pc:docMk/>
            <pc:sldMk cId="2373435267" sldId="384"/>
            <ac:spMk id="3" creationId="{A88A814D-17E5-FF7A-7C60-8772537B5A97}"/>
          </ac:spMkLst>
        </pc:spChg>
      </pc:sldChg>
      <pc:sldChg chg="modSp new mod">
        <pc:chgData name="Luke Wang" userId="69b7a984b809f2c0" providerId="LiveId" clId="{D853D1A5-5F24-41C9-9F29-607FAA9A5D77}" dt="2024-04-25T10:36:32.725" v="12351" actId="20577"/>
        <pc:sldMkLst>
          <pc:docMk/>
          <pc:sldMk cId="3438953079" sldId="384"/>
        </pc:sldMkLst>
        <pc:spChg chg="mod">
          <ac:chgData name="Luke Wang" userId="69b7a984b809f2c0" providerId="LiveId" clId="{D853D1A5-5F24-41C9-9F29-607FAA9A5D77}" dt="2024-04-25T10:35:37.595" v="12190" actId="20577"/>
          <ac:spMkLst>
            <pc:docMk/>
            <pc:sldMk cId="3438953079" sldId="384"/>
            <ac:spMk id="2" creationId="{E03CC84C-7B9A-21C2-609F-32C1B09F0F63}"/>
          </ac:spMkLst>
        </pc:spChg>
        <pc:spChg chg="mod">
          <ac:chgData name="Luke Wang" userId="69b7a984b809f2c0" providerId="LiveId" clId="{D853D1A5-5F24-41C9-9F29-607FAA9A5D77}" dt="2024-04-25T10:36:32.725" v="12351" actId="20577"/>
          <ac:spMkLst>
            <pc:docMk/>
            <pc:sldMk cId="3438953079" sldId="384"/>
            <ac:spMk id="3" creationId="{A782E784-41B5-4109-C384-144BA5E984D2}"/>
          </ac:spMkLst>
        </pc:spChg>
      </pc:sldChg>
    </pc:docChg>
  </pc:docChgLst>
  <pc:docChgLst>
    <pc:chgData name="Luke Wang" userId="69b7a984b809f2c0" providerId="LiveId" clId="{3E95B6A1-DEFE-4C63-BEDA-6AD4CD3584DF}"/>
    <pc:docChg chg="undo custSel addSld delSld modSld">
      <pc:chgData name="Luke Wang" userId="69b7a984b809f2c0" providerId="LiveId" clId="{3E95B6A1-DEFE-4C63-BEDA-6AD4CD3584DF}" dt="2024-05-11T02:25:08.685" v="3376" actId="313"/>
      <pc:docMkLst>
        <pc:docMk/>
      </pc:docMkLst>
      <pc:sldChg chg="modSp mod">
        <pc:chgData name="Luke Wang" userId="69b7a984b809f2c0" providerId="LiveId" clId="{3E95B6A1-DEFE-4C63-BEDA-6AD4CD3584DF}" dt="2024-05-11T01:49:06.906" v="2319" actId="207"/>
        <pc:sldMkLst>
          <pc:docMk/>
          <pc:sldMk cId="1188907542" sldId="307"/>
        </pc:sldMkLst>
        <pc:spChg chg="mod">
          <ac:chgData name="Luke Wang" userId="69b7a984b809f2c0" providerId="LiveId" clId="{3E95B6A1-DEFE-4C63-BEDA-6AD4CD3584DF}" dt="2024-05-11T01:49:06.906" v="2319" actId="207"/>
          <ac:spMkLst>
            <pc:docMk/>
            <pc:sldMk cId="1188907542" sldId="307"/>
            <ac:spMk id="3" creationId="{EE238EE8-089C-80A1-BA20-33458BAECF5F}"/>
          </ac:spMkLst>
        </pc:spChg>
      </pc:sldChg>
      <pc:sldChg chg="modSp mod">
        <pc:chgData name="Luke Wang" userId="69b7a984b809f2c0" providerId="LiveId" clId="{3E95B6A1-DEFE-4C63-BEDA-6AD4CD3584DF}" dt="2024-05-11T01:48:59.913" v="2317" actId="113"/>
        <pc:sldMkLst>
          <pc:docMk/>
          <pc:sldMk cId="1981094998" sldId="308"/>
        </pc:sldMkLst>
        <pc:spChg chg="mod">
          <ac:chgData name="Luke Wang" userId="69b7a984b809f2c0" providerId="LiveId" clId="{3E95B6A1-DEFE-4C63-BEDA-6AD4CD3584DF}" dt="2024-05-11T01:48:59.913" v="2317" actId="113"/>
          <ac:spMkLst>
            <pc:docMk/>
            <pc:sldMk cId="1981094998" sldId="308"/>
            <ac:spMk id="3" creationId="{EE238EE8-089C-80A1-BA20-33458BAECF5F}"/>
          </ac:spMkLst>
        </pc:spChg>
      </pc:sldChg>
      <pc:sldChg chg="modSp mod">
        <pc:chgData name="Luke Wang" userId="69b7a984b809f2c0" providerId="LiveId" clId="{3E95B6A1-DEFE-4C63-BEDA-6AD4CD3584DF}" dt="2024-05-11T00:10:46.327" v="233" actId="20577"/>
        <pc:sldMkLst>
          <pc:docMk/>
          <pc:sldMk cId="899076409" sldId="320"/>
        </pc:sldMkLst>
        <pc:spChg chg="mod">
          <ac:chgData name="Luke Wang" userId="69b7a984b809f2c0" providerId="LiveId" clId="{3E95B6A1-DEFE-4C63-BEDA-6AD4CD3584DF}" dt="2024-05-11T00:10:46.327" v="233" actId="20577"/>
          <ac:spMkLst>
            <pc:docMk/>
            <pc:sldMk cId="899076409" sldId="320"/>
            <ac:spMk id="3" creationId="{F69A4945-D36E-751B-986A-C46B8D58E041}"/>
          </ac:spMkLst>
        </pc:spChg>
      </pc:sldChg>
      <pc:sldChg chg="addSp modSp mod">
        <pc:chgData name="Luke Wang" userId="69b7a984b809f2c0" providerId="LiveId" clId="{3E95B6A1-DEFE-4C63-BEDA-6AD4CD3584DF}" dt="2024-05-11T00:41:01.249" v="1188" actId="20577"/>
        <pc:sldMkLst>
          <pc:docMk/>
          <pc:sldMk cId="1695066709" sldId="322"/>
        </pc:sldMkLst>
        <pc:spChg chg="mod">
          <ac:chgData name="Luke Wang" userId="69b7a984b809f2c0" providerId="LiveId" clId="{3E95B6A1-DEFE-4C63-BEDA-6AD4CD3584DF}" dt="2024-05-11T00:41:01.249" v="1188" actId="20577"/>
          <ac:spMkLst>
            <pc:docMk/>
            <pc:sldMk cId="1695066709" sldId="322"/>
            <ac:spMk id="3" creationId="{990FD18E-5440-D3EC-395C-5FDD25ABD043}"/>
          </ac:spMkLst>
        </pc:spChg>
        <pc:spChg chg="add mod">
          <ac:chgData name="Luke Wang" userId="69b7a984b809f2c0" providerId="LiveId" clId="{3E95B6A1-DEFE-4C63-BEDA-6AD4CD3584DF}" dt="2024-05-11T00:36:40.531" v="1114" actId="1076"/>
          <ac:spMkLst>
            <pc:docMk/>
            <pc:sldMk cId="1695066709" sldId="322"/>
            <ac:spMk id="6" creationId="{726C4173-4964-4E23-D845-BC12D155418C}"/>
          </ac:spMkLst>
        </pc:spChg>
        <pc:picChg chg="add mod">
          <ac:chgData name="Luke Wang" userId="69b7a984b809f2c0" providerId="LiveId" clId="{3E95B6A1-DEFE-4C63-BEDA-6AD4CD3584DF}" dt="2024-05-11T00:36:40.531" v="1114" actId="1076"/>
          <ac:picMkLst>
            <pc:docMk/>
            <pc:sldMk cId="1695066709" sldId="322"/>
            <ac:picMk id="5" creationId="{18331283-3EB6-837D-1296-15315C6FBC88}"/>
          </ac:picMkLst>
        </pc:picChg>
      </pc:sldChg>
      <pc:sldChg chg="modSp mod">
        <pc:chgData name="Luke Wang" userId="69b7a984b809f2c0" providerId="LiveId" clId="{3E95B6A1-DEFE-4C63-BEDA-6AD4CD3584DF}" dt="2024-05-11T01:09:40.185" v="1691" actId="20577"/>
        <pc:sldMkLst>
          <pc:docMk/>
          <pc:sldMk cId="3980008419" sldId="323"/>
        </pc:sldMkLst>
        <pc:spChg chg="mod">
          <ac:chgData name="Luke Wang" userId="69b7a984b809f2c0" providerId="LiveId" clId="{3E95B6A1-DEFE-4C63-BEDA-6AD4CD3584DF}" dt="2024-05-11T01:09:40.185" v="1691" actId="20577"/>
          <ac:spMkLst>
            <pc:docMk/>
            <pc:sldMk cId="3980008419" sldId="323"/>
            <ac:spMk id="2" creationId="{6FED7CD7-B6DF-ABEC-CF72-AF865AAEAFA4}"/>
          </ac:spMkLst>
        </pc:spChg>
        <pc:spChg chg="mod">
          <ac:chgData name="Luke Wang" userId="69b7a984b809f2c0" providerId="LiveId" clId="{3E95B6A1-DEFE-4C63-BEDA-6AD4CD3584DF}" dt="2024-05-11T01:09:26.161" v="1682" actId="20577"/>
          <ac:spMkLst>
            <pc:docMk/>
            <pc:sldMk cId="3980008419" sldId="323"/>
            <ac:spMk id="3" creationId="{E5304477-F603-E417-8334-329C1227E17F}"/>
          </ac:spMkLst>
        </pc:spChg>
      </pc:sldChg>
      <pc:sldChg chg="modSp mod">
        <pc:chgData name="Luke Wang" userId="69b7a984b809f2c0" providerId="LiveId" clId="{3E95B6A1-DEFE-4C63-BEDA-6AD4CD3584DF}" dt="2024-05-11T01:09:46.579" v="1703" actId="20577"/>
        <pc:sldMkLst>
          <pc:docMk/>
          <pc:sldMk cId="1972542487" sldId="324"/>
        </pc:sldMkLst>
        <pc:spChg chg="mod">
          <ac:chgData name="Luke Wang" userId="69b7a984b809f2c0" providerId="LiveId" clId="{3E95B6A1-DEFE-4C63-BEDA-6AD4CD3584DF}" dt="2024-05-11T01:09:46.579" v="1703" actId="20577"/>
          <ac:spMkLst>
            <pc:docMk/>
            <pc:sldMk cId="1972542487" sldId="324"/>
            <ac:spMk id="3" creationId="{D506D544-B352-11A9-3D78-ACB1AC0D6511}"/>
          </ac:spMkLst>
        </pc:spChg>
      </pc:sldChg>
      <pc:sldChg chg="add del">
        <pc:chgData name="Luke Wang" userId="69b7a984b809f2c0" providerId="LiveId" clId="{3E95B6A1-DEFE-4C63-BEDA-6AD4CD3584DF}" dt="2024-05-11T00:29:26.667" v="872"/>
        <pc:sldMkLst>
          <pc:docMk/>
          <pc:sldMk cId="2910591389" sldId="325"/>
        </pc:sldMkLst>
      </pc:sldChg>
      <pc:sldChg chg="addSp modSp new mod">
        <pc:chgData name="Luke Wang" userId="69b7a984b809f2c0" providerId="LiveId" clId="{3E95B6A1-DEFE-4C63-BEDA-6AD4CD3584DF}" dt="2024-05-11T00:28:25.949" v="868" actId="1076"/>
        <pc:sldMkLst>
          <pc:docMk/>
          <pc:sldMk cId="4143424447" sldId="328"/>
        </pc:sldMkLst>
        <pc:spChg chg="mod">
          <ac:chgData name="Luke Wang" userId="69b7a984b809f2c0" providerId="LiveId" clId="{3E95B6A1-DEFE-4C63-BEDA-6AD4CD3584DF}" dt="2024-05-11T00:13:10.453" v="258" actId="20577"/>
          <ac:spMkLst>
            <pc:docMk/>
            <pc:sldMk cId="4143424447" sldId="328"/>
            <ac:spMk id="2" creationId="{4544B4C7-A787-E0AB-4B2E-7E98E4797A45}"/>
          </ac:spMkLst>
        </pc:spChg>
        <pc:spChg chg="mod">
          <ac:chgData name="Luke Wang" userId="69b7a984b809f2c0" providerId="LiveId" clId="{3E95B6A1-DEFE-4C63-BEDA-6AD4CD3584DF}" dt="2024-05-11T00:28:23.687" v="866" actId="14100"/>
          <ac:spMkLst>
            <pc:docMk/>
            <pc:sldMk cId="4143424447" sldId="328"/>
            <ac:spMk id="3" creationId="{57DEEB5E-4E46-A031-6F94-1DBE2323EC5B}"/>
          </ac:spMkLst>
        </pc:spChg>
        <pc:picChg chg="add mod">
          <ac:chgData name="Luke Wang" userId="69b7a984b809f2c0" providerId="LiveId" clId="{3E95B6A1-DEFE-4C63-BEDA-6AD4CD3584DF}" dt="2024-05-11T00:28:25.949" v="868" actId="1076"/>
          <ac:picMkLst>
            <pc:docMk/>
            <pc:sldMk cId="4143424447" sldId="328"/>
            <ac:picMk id="5" creationId="{608077CA-7F3C-3E69-B7CF-D85E649B462A}"/>
          </ac:picMkLst>
        </pc:picChg>
        <pc:picChg chg="add mod">
          <ac:chgData name="Luke Wang" userId="69b7a984b809f2c0" providerId="LiveId" clId="{3E95B6A1-DEFE-4C63-BEDA-6AD4CD3584DF}" dt="2024-05-11T00:28:21.395" v="865" actId="14100"/>
          <ac:picMkLst>
            <pc:docMk/>
            <pc:sldMk cId="4143424447" sldId="328"/>
            <ac:picMk id="6" creationId="{B0D5E6A5-F476-A706-7CCF-C2AC56194E29}"/>
          </ac:picMkLst>
        </pc:picChg>
      </pc:sldChg>
      <pc:sldChg chg="modSp new mod">
        <pc:chgData name="Luke Wang" userId="69b7a984b809f2c0" providerId="LiveId" clId="{3E95B6A1-DEFE-4C63-BEDA-6AD4CD3584DF}" dt="2024-05-11T00:28:43.312" v="870"/>
        <pc:sldMkLst>
          <pc:docMk/>
          <pc:sldMk cId="1901061093" sldId="329"/>
        </pc:sldMkLst>
        <pc:spChg chg="mod">
          <ac:chgData name="Luke Wang" userId="69b7a984b809f2c0" providerId="LiveId" clId="{3E95B6A1-DEFE-4C63-BEDA-6AD4CD3584DF}" dt="2024-05-11T00:28:43.312" v="870"/>
          <ac:spMkLst>
            <pc:docMk/>
            <pc:sldMk cId="1901061093" sldId="329"/>
            <ac:spMk id="2" creationId="{41DF1B10-4258-F543-798A-B4CE14DE97D2}"/>
          </ac:spMkLst>
        </pc:spChg>
      </pc:sldChg>
      <pc:sldChg chg="addSp delSp modSp add mod">
        <pc:chgData name="Luke Wang" userId="69b7a984b809f2c0" providerId="LiveId" clId="{3E95B6A1-DEFE-4C63-BEDA-6AD4CD3584DF}" dt="2024-05-11T02:02:45.873" v="2846" actId="1076"/>
        <pc:sldMkLst>
          <pc:docMk/>
          <pc:sldMk cId="77852212" sldId="330"/>
        </pc:sldMkLst>
        <pc:spChg chg="del mod">
          <ac:chgData name="Luke Wang" userId="69b7a984b809f2c0" providerId="LiveId" clId="{3E95B6A1-DEFE-4C63-BEDA-6AD4CD3584DF}" dt="2024-05-11T02:02:22.902" v="2838" actId="478"/>
          <ac:spMkLst>
            <pc:docMk/>
            <pc:sldMk cId="77852212" sldId="330"/>
            <ac:spMk id="3" creationId="{53C83C34-88FB-482F-ABC5-3427EF868A74}"/>
          </ac:spMkLst>
        </pc:spChg>
        <pc:spChg chg="add mod">
          <ac:chgData name="Luke Wang" userId="69b7a984b809f2c0" providerId="LiveId" clId="{3E95B6A1-DEFE-4C63-BEDA-6AD4CD3584DF}" dt="2024-05-11T02:02:45.873" v="2846" actId="1076"/>
          <ac:spMkLst>
            <pc:docMk/>
            <pc:sldMk cId="77852212" sldId="330"/>
            <ac:spMk id="5" creationId="{63B83A3E-5B35-7AAC-B9C1-F84E10C5BE61}"/>
          </ac:spMkLst>
        </pc:spChg>
        <pc:spChg chg="add del mod">
          <ac:chgData name="Luke Wang" userId="69b7a984b809f2c0" providerId="LiveId" clId="{3E95B6A1-DEFE-4C63-BEDA-6AD4CD3584DF}" dt="2024-05-11T02:02:27.200" v="2839" actId="478"/>
          <ac:spMkLst>
            <pc:docMk/>
            <pc:sldMk cId="77852212" sldId="330"/>
            <ac:spMk id="7" creationId="{614460FE-6C67-4BC2-4810-8CBB20B31FA6}"/>
          </ac:spMkLst>
        </pc:spChg>
      </pc:sldChg>
      <pc:sldChg chg="modSp add mod">
        <pc:chgData name="Luke Wang" userId="69b7a984b809f2c0" providerId="LiveId" clId="{3E95B6A1-DEFE-4C63-BEDA-6AD4CD3584DF}" dt="2024-05-11T02:07:34.990" v="2866" actId="20577"/>
        <pc:sldMkLst>
          <pc:docMk/>
          <pc:sldMk cId="2451571552" sldId="331"/>
        </pc:sldMkLst>
        <pc:spChg chg="mod">
          <ac:chgData name="Luke Wang" userId="69b7a984b809f2c0" providerId="LiveId" clId="{3E95B6A1-DEFE-4C63-BEDA-6AD4CD3584DF}" dt="2024-05-11T02:07:34.990" v="2866" actId="20577"/>
          <ac:spMkLst>
            <pc:docMk/>
            <pc:sldMk cId="2451571552" sldId="331"/>
            <ac:spMk id="3" creationId="{6617E48A-E02C-FB2D-103A-2865A1298DF2}"/>
          </ac:spMkLst>
        </pc:spChg>
      </pc:sldChg>
      <pc:sldChg chg="modSp add mod">
        <pc:chgData name="Luke Wang" userId="69b7a984b809f2c0" providerId="LiveId" clId="{3E95B6A1-DEFE-4C63-BEDA-6AD4CD3584DF}" dt="2024-05-11T02:01:51.678" v="2789" actId="20577"/>
        <pc:sldMkLst>
          <pc:docMk/>
          <pc:sldMk cId="3563858428" sldId="332"/>
        </pc:sldMkLst>
        <pc:spChg chg="mod">
          <ac:chgData name="Luke Wang" userId="69b7a984b809f2c0" providerId="LiveId" clId="{3E95B6A1-DEFE-4C63-BEDA-6AD4CD3584DF}" dt="2024-05-11T02:01:51.678" v="2789" actId="20577"/>
          <ac:spMkLst>
            <pc:docMk/>
            <pc:sldMk cId="3563858428" sldId="332"/>
            <ac:spMk id="3" creationId="{EE52C781-EA14-A306-C0EB-FF00A1E60263}"/>
          </ac:spMkLst>
        </pc:spChg>
      </pc:sldChg>
      <pc:sldChg chg="modSp add mod">
        <pc:chgData name="Luke Wang" userId="69b7a984b809f2c0" providerId="LiveId" clId="{3E95B6A1-DEFE-4C63-BEDA-6AD4CD3584DF}" dt="2024-05-11T02:25:00.560" v="3351" actId="20577"/>
        <pc:sldMkLst>
          <pc:docMk/>
          <pc:sldMk cId="2917425796" sldId="333"/>
        </pc:sldMkLst>
        <pc:spChg chg="mod">
          <ac:chgData name="Luke Wang" userId="69b7a984b809f2c0" providerId="LiveId" clId="{3E95B6A1-DEFE-4C63-BEDA-6AD4CD3584DF}" dt="2024-05-11T02:25:00.560" v="3351" actId="20577"/>
          <ac:spMkLst>
            <pc:docMk/>
            <pc:sldMk cId="2917425796" sldId="333"/>
            <ac:spMk id="3" creationId="{AF5F0C07-CE05-1952-69CF-2482F3D65502}"/>
          </ac:spMkLst>
        </pc:spChg>
      </pc:sldChg>
      <pc:sldChg chg="addSp modSp add mod">
        <pc:chgData name="Luke Wang" userId="69b7a984b809f2c0" providerId="LiveId" clId="{3E95B6A1-DEFE-4C63-BEDA-6AD4CD3584DF}" dt="2024-05-11T02:25:08.685" v="3376" actId="313"/>
        <pc:sldMkLst>
          <pc:docMk/>
          <pc:sldMk cId="4031716107" sldId="334"/>
        </pc:sldMkLst>
        <pc:spChg chg="mod">
          <ac:chgData name="Luke Wang" userId="69b7a984b809f2c0" providerId="LiveId" clId="{3E95B6A1-DEFE-4C63-BEDA-6AD4CD3584DF}" dt="2024-05-11T02:25:08.685" v="3376" actId="313"/>
          <ac:spMkLst>
            <pc:docMk/>
            <pc:sldMk cId="4031716107" sldId="334"/>
            <ac:spMk id="2" creationId="{17EC68CF-8F51-63DC-F0EA-AAE3F9CCB827}"/>
          </ac:spMkLst>
        </pc:spChg>
        <pc:spChg chg="mod">
          <ac:chgData name="Luke Wang" userId="69b7a984b809f2c0" providerId="LiveId" clId="{3E95B6A1-DEFE-4C63-BEDA-6AD4CD3584DF}" dt="2024-05-11T02:12:12.140" v="2924" actId="1076"/>
          <ac:spMkLst>
            <pc:docMk/>
            <pc:sldMk cId="4031716107" sldId="334"/>
            <ac:spMk id="3" creationId="{C08C2D44-111B-63FA-7E1E-A4DBA8F8E5CD}"/>
          </ac:spMkLst>
        </pc:spChg>
        <pc:picChg chg="add mod">
          <ac:chgData name="Luke Wang" userId="69b7a984b809f2c0" providerId="LiveId" clId="{3E95B6A1-DEFE-4C63-BEDA-6AD4CD3584DF}" dt="2024-05-11T02:12:09.701" v="2923" actId="1076"/>
          <ac:picMkLst>
            <pc:docMk/>
            <pc:sldMk cId="4031716107" sldId="334"/>
            <ac:picMk id="6" creationId="{6D20DDF9-D643-EBE4-27B6-071944648E23}"/>
          </ac:picMkLst>
        </pc:picChg>
      </pc:sldChg>
      <pc:sldChg chg="modSp add mod">
        <pc:chgData name="Luke Wang" userId="69b7a984b809f2c0" providerId="LiveId" clId="{3E95B6A1-DEFE-4C63-BEDA-6AD4CD3584DF}" dt="2024-05-11T02:18:23.101" v="3070" actId="20577"/>
        <pc:sldMkLst>
          <pc:docMk/>
          <pc:sldMk cId="3508281821" sldId="335"/>
        </pc:sldMkLst>
        <pc:spChg chg="mod">
          <ac:chgData name="Luke Wang" userId="69b7a984b809f2c0" providerId="LiveId" clId="{3E95B6A1-DEFE-4C63-BEDA-6AD4CD3584DF}" dt="2024-05-11T02:14:51.108" v="3006" actId="5793"/>
          <ac:spMkLst>
            <pc:docMk/>
            <pc:sldMk cId="3508281821" sldId="335"/>
            <ac:spMk id="2" creationId="{50550E2C-BC64-C95F-70A1-38059E4E8DAE}"/>
          </ac:spMkLst>
        </pc:spChg>
        <pc:spChg chg="mod">
          <ac:chgData name="Luke Wang" userId="69b7a984b809f2c0" providerId="LiveId" clId="{3E95B6A1-DEFE-4C63-BEDA-6AD4CD3584DF}" dt="2024-05-11T02:18:23.101" v="3070" actId="20577"/>
          <ac:spMkLst>
            <pc:docMk/>
            <pc:sldMk cId="3508281821" sldId="335"/>
            <ac:spMk id="3" creationId="{847F5017-0407-A8A1-637D-55553FE82BB5}"/>
          </ac:spMkLst>
        </pc:spChg>
      </pc:sldChg>
      <pc:sldChg chg="modSp add mod">
        <pc:chgData name="Luke Wang" userId="69b7a984b809f2c0" providerId="LiveId" clId="{3E95B6A1-DEFE-4C63-BEDA-6AD4CD3584DF}" dt="2024-05-11T02:23:11.347" v="3179" actId="20577"/>
        <pc:sldMkLst>
          <pc:docMk/>
          <pc:sldMk cId="1759879205" sldId="336"/>
        </pc:sldMkLst>
        <pc:spChg chg="mod">
          <ac:chgData name="Luke Wang" userId="69b7a984b809f2c0" providerId="LiveId" clId="{3E95B6A1-DEFE-4C63-BEDA-6AD4CD3584DF}" dt="2024-05-11T02:23:11.347" v="3179" actId="20577"/>
          <ac:spMkLst>
            <pc:docMk/>
            <pc:sldMk cId="1759879205" sldId="336"/>
            <ac:spMk id="2" creationId="{28CD24A3-4EA8-4E8C-FB85-FB6B829FD261}"/>
          </ac:spMkLst>
        </pc:spChg>
      </pc:sldChg>
      <pc:sldChg chg="modSp new del mod">
        <pc:chgData name="Luke Wang" userId="69b7a984b809f2c0" providerId="LiveId" clId="{3E95B6A1-DEFE-4C63-BEDA-6AD4CD3584DF}" dt="2024-05-11T00:39:37.490" v="1115" actId="47"/>
        <pc:sldMkLst>
          <pc:docMk/>
          <pc:sldMk cId="1576715951" sldId="337"/>
        </pc:sldMkLst>
        <pc:spChg chg="mod">
          <ac:chgData name="Luke Wang" userId="69b7a984b809f2c0" providerId="LiveId" clId="{3E95B6A1-DEFE-4C63-BEDA-6AD4CD3584DF}" dt="2024-05-11T00:33:51.858" v="1059" actId="20577"/>
          <ac:spMkLst>
            <pc:docMk/>
            <pc:sldMk cId="1576715951" sldId="337"/>
            <ac:spMk id="2" creationId="{5160CDAF-832B-123E-A64B-1C35A6867D69}"/>
          </ac:spMkLst>
        </pc:spChg>
      </pc:sldChg>
      <pc:sldChg chg="modSp add mod">
        <pc:chgData name="Luke Wang" userId="69b7a984b809f2c0" providerId="LiveId" clId="{3E95B6A1-DEFE-4C63-BEDA-6AD4CD3584DF}" dt="2024-05-11T00:35:01.148" v="1097" actId="20577"/>
        <pc:sldMkLst>
          <pc:docMk/>
          <pc:sldMk cId="4087294997" sldId="338"/>
        </pc:sldMkLst>
        <pc:spChg chg="mod">
          <ac:chgData name="Luke Wang" userId="69b7a984b809f2c0" providerId="LiveId" clId="{3E95B6A1-DEFE-4C63-BEDA-6AD4CD3584DF}" dt="2024-05-11T00:34:34.072" v="1072" actId="5793"/>
          <ac:spMkLst>
            <pc:docMk/>
            <pc:sldMk cId="4087294997" sldId="338"/>
            <ac:spMk id="2" creationId="{6C308E01-CFF9-BADB-8914-3E340FD877C0}"/>
          </ac:spMkLst>
        </pc:spChg>
        <pc:spChg chg="mod">
          <ac:chgData name="Luke Wang" userId="69b7a984b809f2c0" providerId="LiveId" clId="{3E95B6A1-DEFE-4C63-BEDA-6AD4CD3584DF}" dt="2024-05-11T00:35:01.148" v="1097" actId="20577"/>
          <ac:spMkLst>
            <pc:docMk/>
            <pc:sldMk cId="4087294997" sldId="338"/>
            <ac:spMk id="3" creationId="{D506D544-B352-11A9-3D78-ACB1AC0D6511}"/>
          </ac:spMkLst>
        </pc:spChg>
      </pc:sldChg>
      <pc:sldChg chg="addSp modSp new mod modAnim">
        <pc:chgData name="Luke Wang" userId="69b7a984b809f2c0" providerId="LiveId" clId="{3E95B6A1-DEFE-4C63-BEDA-6AD4CD3584DF}" dt="2024-05-11T00:45:31.938" v="1440"/>
        <pc:sldMkLst>
          <pc:docMk/>
          <pc:sldMk cId="743370377" sldId="339"/>
        </pc:sldMkLst>
        <pc:spChg chg="mod">
          <ac:chgData name="Luke Wang" userId="69b7a984b809f2c0" providerId="LiveId" clId="{3E95B6A1-DEFE-4C63-BEDA-6AD4CD3584DF}" dt="2024-05-11T00:40:40.718" v="1158" actId="20577"/>
          <ac:spMkLst>
            <pc:docMk/>
            <pc:sldMk cId="743370377" sldId="339"/>
            <ac:spMk id="2" creationId="{23ADCD45-ABB3-413D-E10C-57EF8143DC1F}"/>
          </ac:spMkLst>
        </pc:spChg>
        <pc:spChg chg="mod">
          <ac:chgData name="Luke Wang" userId="69b7a984b809f2c0" providerId="LiveId" clId="{3E95B6A1-DEFE-4C63-BEDA-6AD4CD3584DF}" dt="2024-05-11T00:45:18.620" v="1435" actId="14100"/>
          <ac:spMkLst>
            <pc:docMk/>
            <pc:sldMk cId="743370377" sldId="339"/>
            <ac:spMk id="3" creationId="{F22239D9-EBAF-0039-D604-41651D8F905F}"/>
          </ac:spMkLst>
        </pc:spChg>
        <pc:picChg chg="add mod">
          <ac:chgData name="Luke Wang" userId="69b7a984b809f2c0" providerId="LiveId" clId="{3E95B6A1-DEFE-4C63-BEDA-6AD4CD3584DF}" dt="2024-05-11T00:45:27.696" v="1438" actId="14100"/>
          <ac:picMkLst>
            <pc:docMk/>
            <pc:sldMk cId="743370377" sldId="339"/>
            <ac:picMk id="6" creationId="{C32E56FA-76E9-188A-EBB1-41957AA5E1CA}"/>
          </ac:picMkLst>
        </pc:picChg>
      </pc:sldChg>
      <pc:sldChg chg="addSp modSp new mod">
        <pc:chgData name="Luke Wang" userId="69b7a984b809f2c0" providerId="LiveId" clId="{3E95B6A1-DEFE-4C63-BEDA-6AD4CD3584DF}" dt="2024-05-11T00:52:55.644" v="1538" actId="1076"/>
        <pc:sldMkLst>
          <pc:docMk/>
          <pc:sldMk cId="123842733" sldId="340"/>
        </pc:sldMkLst>
        <pc:spChg chg="mod">
          <ac:chgData name="Luke Wang" userId="69b7a984b809f2c0" providerId="LiveId" clId="{3E95B6A1-DEFE-4C63-BEDA-6AD4CD3584DF}" dt="2024-05-11T00:52:06.061" v="1502" actId="20577"/>
          <ac:spMkLst>
            <pc:docMk/>
            <pc:sldMk cId="123842733" sldId="340"/>
            <ac:spMk id="2" creationId="{C30F0085-5803-6E46-4784-EA931CD5CAF1}"/>
          </ac:spMkLst>
        </pc:spChg>
        <pc:spChg chg="mod">
          <ac:chgData name="Luke Wang" userId="69b7a984b809f2c0" providerId="LiveId" clId="{3E95B6A1-DEFE-4C63-BEDA-6AD4CD3584DF}" dt="2024-05-11T00:52:53.018" v="1536" actId="14100"/>
          <ac:spMkLst>
            <pc:docMk/>
            <pc:sldMk cId="123842733" sldId="340"/>
            <ac:spMk id="3" creationId="{D3D41F07-0343-CF22-D7BE-6CDFF8325B13}"/>
          </ac:spMkLst>
        </pc:spChg>
        <pc:picChg chg="add mod">
          <ac:chgData name="Luke Wang" userId="69b7a984b809f2c0" providerId="LiveId" clId="{3E95B6A1-DEFE-4C63-BEDA-6AD4CD3584DF}" dt="2024-05-11T00:52:55.644" v="1538" actId="1076"/>
          <ac:picMkLst>
            <pc:docMk/>
            <pc:sldMk cId="123842733" sldId="340"/>
            <ac:picMk id="5" creationId="{9E93DF64-EFB4-0A45-D66B-4DA681AF3A0E}"/>
          </ac:picMkLst>
        </pc:picChg>
      </pc:sldChg>
      <pc:sldChg chg="modSp add del mod">
        <pc:chgData name="Luke Wang" userId="69b7a984b809f2c0" providerId="LiveId" clId="{3E95B6A1-DEFE-4C63-BEDA-6AD4CD3584DF}" dt="2024-05-11T00:52:58.955" v="1539" actId="47"/>
        <pc:sldMkLst>
          <pc:docMk/>
          <pc:sldMk cId="1314187796" sldId="397"/>
        </pc:sldMkLst>
        <pc:spChg chg="mod">
          <ac:chgData name="Luke Wang" userId="69b7a984b809f2c0" providerId="LiveId" clId="{3E95B6A1-DEFE-4C63-BEDA-6AD4CD3584DF}" dt="2024-05-11T00:51:47.046" v="1458" actId="27636"/>
          <ac:spMkLst>
            <pc:docMk/>
            <pc:sldMk cId="1314187796" sldId="397"/>
            <ac:spMk id="3" creationId="{DEAC206E-F7A1-F5C1-4BDB-81039EF8EF71}"/>
          </ac:spMkLst>
        </pc:spChg>
      </pc:sldChg>
      <pc:sldChg chg="add del">
        <pc:chgData name="Luke Wang" userId="69b7a984b809f2c0" providerId="LiveId" clId="{3E95B6A1-DEFE-4C63-BEDA-6AD4CD3584DF}" dt="2024-05-11T00:53:50.859" v="1576" actId="47"/>
        <pc:sldMkLst>
          <pc:docMk/>
          <pc:sldMk cId="2579225521" sldId="398"/>
        </pc:sldMkLst>
      </pc:sldChg>
      <pc:sldChg chg="addSp modSp new mod">
        <pc:chgData name="Luke Wang" userId="69b7a984b809f2c0" providerId="LiveId" clId="{3E95B6A1-DEFE-4C63-BEDA-6AD4CD3584DF}" dt="2024-05-11T00:53:46.227" v="1575" actId="1076"/>
        <pc:sldMkLst>
          <pc:docMk/>
          <pc:sldMk cId="3984374263" sldId="399"/>
        </pc:sldMkLst>
        <pc:spChg chg="mod">
          <ac:chgData name="Luke Wang" userId="69b7a984b809f2c0" providerId="LiveId" clId="{3E95B6A1-DEFE-4C63-BEDA-6AD4CD3584DF}" dt="2024-05-11T00:53:34.247" v="1570" actId="20577"/>
          <ac:spMkLst>
            <pc:docMk/>
            <pc:sldMk cId="3984374263" sldId="399"/>
            <ac:spMk id="2" creationId="{5AEACDEC-D757-1BB4-3A41-91B402391761}"/>
          </ac:spMkLst>
        </pc:spChg>
        <pc:spChg chg="mod">
          <ac:chgData name="Luke Wang" userId="69b7a984b809f2c0" providerId="LiveId" clId="{3E95B6A1-DEFE-4C63-BEDA-6AD4CD3584DF}" dt="2024-05-11T00:53:38.610" v="1571" actId="14100"/>
          <ac:spMkLst>
            <pc:docMk/>
            <pc:sldMk cId="3984374263" sldId="399"/>
            <ac:spMk id="3" creationId="{E7D8F256-BA34-5347-E649-ED5A8F2429C2}"/>
          </ac:spMkLst>
        </pc:spChg>
        <pc:picChg chg="add mod">
          <ac:chgData name="Luke Wang" userId="69b7a984b809f2c0" providerId="LiveId" clId="{3E95B6A1-DEFE-4C63-BEDA-6AD4CD3584DF}" dt="2024-05-11T00:53:40.916" v="1572" actId="1076"/>
          <ac:picMkLst>
            <pc:docMk/>
            <pc:sldMk cId="3984374263" sldId="399"/>
            <ac:picMk id="5" creationId="{0DC01B29-0D90-EE7D-F8B4-B073DAC365D2}"/>
          </ac:picMkLst>
        </pc:picChg>
        <pc:picChg chg="add mod">
          <ac:chgData name="Luke Wang" userId="69b7a984b809f2c0" providerId="LiveId" clId="{3E95B6A1-DEFE-4C63-BEDA-6AD4CD3584DF}" dt="2024-05-11T00:53:46.227" v="1575" actId="1076"/>
          <ac:picMkLst>
            <pc:docMk/>
            <pc:sldMk cId="3984374263" sldId="399"/>
            <ac:picMk id="6" creationId="{DD27DD95-D52A-C12B-AC88-A4E93D08A8D2}"/>
          </ac:picMkLst>
        </pc:picChg>
      </pc:sldChg>
      <pc:sldChg chg="modSp new mod">
        <pc:chgData name="Luke Wang" userId="69b7a984b809f2c0" providerId="LiveId" clId="{3E95B6A1-DEFE-4C63-BEDA-6AD4CD3584DF}" dt="2024-05-11T01:43:59.284" v="2314" actId="20577"/>
        <pc:sldMkLst>
          <pc:docMk/>
          <pc:sldMk cId="2592609783" sldId="400"/>
        </pc:sldMkLst>
        <pc:spChg chg="mod">
          <ac:chgData name="Luke Wang" userId="69b7a984b809f2c0" providerId="LiveId" clId="{3E95B6A1-DEFE-4C63-BEDA-6AD4CD3584DF}" dt="2024-05-11T01:43:59.284" v="2314" actId="20577"/>
          <ac:spMkLst>
            <pc:docMk/>
            <pc:sldMk cId="2592609783" sldId="400"/>
            <ac:spMk id="2" creationId="{1A19CCAA-E2E2-1D4C-10EA-FB66E54BE79A}"/>
          </ac:spMkLst>
        </pc:spChg>
      </pc:sldChg>
      <pc:sldChg chg="new del">
        <pc:chgData name="Luke Wang" userId="69b7a984b809f2c0" providerId="LiveId" clId="{3E95B6A1-DEFE-4C63-BEDA-6AD4CD3584DF}" dt="2024-05-11T01:46:29.413" v="2315" actId="47"/>
        <pc:sldMkLst>
          <pc:docMk/>
          <pc:sldMk cId="2918819045" sldId="401"/>
        </pc:sldMkLst>
      </pc:sldChg>
      <pc:sldChg chg="modSp new mod">
        <pc:chgData name="Luke Wang" userId="69b7a984b809f2c0" providerId="LiveId" clId="{3E95B6A1-DEFE-4C63-BEDA-6AD4CD3584DF}" dt="2024-05-11T01:26:18.444" v="2269" actId="20577"/>
        <pc:sldMkLst>
          <pc:docMk/>
          <pc:sldMk cId="3936212881" sldId="402"/>
        </pc:sldMkLst>
        <pc:spChg chg="mod">
          <ac:chgData name="Luke Wang" userId="69b7a984b809f2c0" providerId="LiveId" clId="{3E95B6A1-DEFE-4C63-BEDA-6AD4CD3584DF}" dt="2024-05-11T01:09:56.178" v="1725" actId="20577"/>
          <ac:spMkLst>
            <pc:docMk/>
            <pc:sldMk cId="3936212881" sldId="402"/>
            <ac:spMk id="2" creationId="{DB64BAA1-5258-86F4-8F8E-E4BAEA0E0143}"/>
          </ac:spMkLst>
        </pc:spChg>
        <pc:spChg chg="mod">
          <ac:chgData name="Luke Wang" userId="69b7a984b809f2c0" providerId="LiveId" clId="{3E95B6A1-DEFE-4C63-BEDA-6AD4CD3584DF}" dt="2024-05-11T01:26:18.444" v="2269" actId="20577"/>
          <ac:spMkLst>
            <pc:docMk/>
            <pc:sldMk cId="3936212881" sldId="402"/>
            <ac:spMk id="3" creationId="{998D9A63-75F2-ECE1-E9D5-D0389600961E}"/>
          </ac:spMkLst>
        </pc:spChg>
      </pc:sldChg>
      <pc:sldChg chg="modSp new mod">
        <pc:chgData name="Luke Wang" userId="69b7a984b809f2c0" providerId="LiveId" clId="{3E95B6A1-DEFE-4C63-BEDA-6AD4CD3584DF}" dt="2024-05-11T01:35:15.668" v="2285" actId="20577"/>
        <pc:sldMkLst>
          <pc:docMk/>
          <pc:sldMk cId="1311941974" sldId="403"/>
        </pc:sldMkLst>
        <pc:spChg chg="mod">
          <ac:chgData name="Luke Wang" userId="69b7a984b809f2c0" providerId="LiveId" clId="{3E95B6A1-DEFE-4C63-BEDA-6AD4CD3584DF}" dt="2024-05-11T01:11:07.204" v="1745" actId="20577"/>
          <ac:spMkLst>
            <pc:docMk/>
            <pc:sldMk cId="1311941974" sldId="403"/>
            <ac:spMk id="2" creationId="{05C5697C-AFB8-E435-0D23-56C3E775B927}"/>
          </ac:spMkLst>
        </pc:spChg>
        <pc:spChg chg="mod">
          <ac:chgData name="Luke Wang" userId="69b7a984b809f2c0" providerId="LiveId" clId="{3E95B6A1-DEFE-4C63-BEDA-6AD4CD3584DF}" dt="2024-05-11T01:35:15.668" v="2285" actId="20577"/>
          <ac:spMkLst>
            <pc:docMk/>
            <pc:sldMk cId="1311941974" sldId="403"/>
            <ac:spMk id="3" creationId="{4E39B83A-94C7-CD32-E7E7-4EEDE70F9CCF}"/>
          </ac:spMkLst>
        </pc:spChg>
      </pc:sldChg>
      <pc:sldChg chg="modSp add mod">
        <pc:chgData name="Luke Wang" userId="69b7a984b809f2c0" providerId="LiveId" clId="{3E95B6A1-DEFE-4C63-BEDA-6AD4CD3584DF}" dt="2024-05-11T01:59:27.654" v="2650" actId="20577"/>
        <pc:sldMkLst>
          <pc:docMk/>
          <pc:sldMk cId="3827928737" sldId="404"/>
        </pc:sldMkLst>
        <pc:spChg chg="mod">
          <ac:chgData name="Luke Wang" userId="69b7a984b809f2c0" providerId="LiveId" clId="{3E95B6A1-DEFE-4C63-BEDA-6AD4CD3584DF}" dt="2024-05-11T01:54:15.535" v="2383" actId="20577"/>
          <ac:spMkLst>
            <pc:docMk/>
            <pc:sldMk cId="3827928737" sldId="404"/>
            <ac:spMk id="2" creationId="{106A65EF-CA1D-751D-0A7E-FEED98D293C6}"/>
          </ac:spMkLst>
        </pc:spChg>
        <pc:spChg chg="mod">
          <ac:chgData name="Luke Wang" userId="69b7a984b809f2c0" providerId="LiveId" clId="{3E95B6A1-DEFE-4C63-BEDA-6AD4CD3584DF}" dt="2024-05-11T01:59:27.654" v="2650" actId="20577"/>
          <ac:spMkLst>
            <pc:docMk/>
            <pc:sldMk cId="3827928737" sldId="404"/>
            <ac:spMk id="3" creationId="{EE52C781-EA14-A306-C0EB-FF00A1E60263}"/>
          </ac:spMkLst>
        </pc:spChg>
      </pc:sldChg>
      <pc:sldChg chg="addSp modSp new mod">
        <pc:chgData name="Luke Wang" userId="69b7a984b809f2c0" providerId="LiveId" clId="{3E95B6A1-DEFE-4C63-BEDA-6AD4CD3584DF}" dt="2024-05-11T02:16:54.664" v="3016" actId="1076"/>
        <pc:sldMkLst>
          <pc:docMk/>
          <pc:sldMk cId="1389494732" sldId="405"/>
        </pc:sldMkLst>
        <pc:spChg chg="mod">
          <ac:chgData name="Luke Wang" userId="69b7a984b809f2c0" providerId="LiveId" clId="{3E95B6A1-DEFE-4C63-BEDA-6AD4CD3584DF}" dt="2024-05-11T02:14:46.047" v="2995" actId="5793"/>
          <ac:spMkLst>
            <pc:docMk/>
            <pc:sldMk cId="1389494732" sldId="405"/>
            <ac:spMk id="2" creationId="{111AE857-4359-448E-396C-7000CAF13D98}"/>
          </ac:spMkLst>
        </pc:spChg>
        <pc:spChg chg="mod">
          <ac:chgData name="Luke Wang" userId="69b7a984b809f2c0" providerId="LiveId" clId="{3E95B6A1-DEFE-4C63-BEDA-6AD4CD3584DF}" dt="2024-05-11T02:16:42.604" v="3013" actId="27636"/>
          <ac:spMkLst>
            <pc:docMk/>
            <pc:sldMk cId="1389494732" sldId="405"/>
            <ac:spMk id="3" creationId="{A6C55975-E2C8-F208-D032-5F8E944F452A}"/>
          </ac:spMkLst>
        </pc:spChg>
        <pc:spChg chg="add">
          <ac:chgData name="Luke Wang" userId="69b7a984b809f2c0" providerId="LiveId" clId="{3E95B6A1-DEFE-4C63-BEDA-6AD4CD3584DF}" dt="2024-05-11T02:13:01.977" v="2926"/>
          <ac:spMkLst>
            <pc:docMk/>
            <pc:sldMk cId="1389494732" sldId="405"/>
            <ac:spMk id="5" creationId="{037D482E-4533-F147-AF3B-C50E2565E26B}"/>
          </ac:spMkLst>
        </pc:spChg>
        <pc:picChg chg="add mod">
          <ac:chgData name="Luke Wang" userId="69b7a984b809f2c0" providerId="LiveId" clId="{3E95B6A1-DEFE-4C63-BEDA-6AD4CD3584DF}" dt="2024-05-11T02:16:54.664" v="3016" actId="1076"/>
          <ac:picMkLst>
            <pc:docMk/>
            <pc:sldMk cId="1389494732" sldId="405"/>
            <ac:picMk id="6" creationId="{EE6B3785-B8C2-56EA-E30E-FFBC28258EFF}"/>
          </ac:picMkLst>
        </pc:picChg>
      </pc:sldChg>
      <pc:sldChg chg="modSp new mod">
        <pc:chgData name="Luke Wang" userId="69b7a984b809f2c0" providerId="LiveId" clId="{3E95B6A1-DEFE-4C63-BEDA-6AD4CD3584DF}" dt="2024-05-11T02:24:49.573" v="3334" actId="20577"/>
        <pc:sldMkLst>
          <pc:docMk/>
          <pc:sldMk cId="2157351167" sldId="406"/>
        </pc:sldMkLst>
        <pc:spChg chg="mod">
          <ac:chgData name="Luke Wang" userId="69b7a984b809f2c0" providerId="LiveId" clId="{3E95B6A1-DEFE-4C63-BEDA-6AD4CD3584DF}" dt="2024-05-11T02:14:38.529" v="2983" actId="20577"/>
          <ac:spMkLst>
            <pc:docMk/>
            <pc:sldMk cId="2157351167" sldId="406"/>
            <ac:spMk id="2" creationId="{9C6D8761-519B-1B96-89CD-7FCBA84822FA}"/>
          </ac:spMkLst>
        </pc:spChg>
        <pc:spChg chg="mod">
          <ac:chgData name="Luke Wang" userId="69b7a984b809f2c0" providerId="LiveId" clId="{3E95B6A1-DEFE-4C63-BEDA-6AD4CD3584DF}" dt="2024-05-11T02:24:49.573" v="3334" actId="20577"/>
          <ac:spMkLst>
            <pc:docMk/>
            <pc:sldMk cId="2157351167" sldId="406"/>
            <ac:spMk id="3" creationId="{743D46BF-F999-AE10-D599-0A5031F79E11}"/>
          </ac:spMkLst>
        </pc:spChg>
      </pc:sldChg>
      <pc:sldMasterChg chg="delSldLayout">
        <pc:chgData name="Luke Wang" userId="69b7a984b809f2c0" providerId="LiveId" clId="{3E95B6A1-DEFE-4C63-BEDA-6AD4CD3584DF}" dt="2024-05-11T00:53:50.859" v="1576" actId="47"/>
        <pc:sldMasterMkLst>
          <pc:docMk/>
          <pc:sldMasterMk cId="0" sldId="2147483648"/>
        </pc:sldMasterMkLst>
        <pc:sldLayoutChg chg="del">
          <pc:chgData name="Luke Wang" userId="69b7a984b809f2c0" providerId="LiveId" clId="{3E95B6A1-DEFE-4C63-BEDA-6AD4CD3584DF}" dt="2024-05-11T00:52:58.955" v="1539" actId="47"/>
          <pc:sldLayoutMkLst>
            <pc:docMk/>
            <pc:sldMasterMk cId="0" sldId="2147483648"/>
            <pc:sldLayoutMk cId="2174482377" sldId="2147483660"/>
          </pc:sldLayoutMkLst>
        </pc:sldLayoutChg>
        <pc:sldLayoutChg chg="del">
          <pc:chgData name="Luke Wang" userId="69b7a984b809f2c0" providerId="LiveId" clId="{3E95B6A1-DEFE-4C63-BEDA-6AD4CD3584DF}" dt="2024-05-11T00:53:50.859" v="1576" actId="47"/>
          <pc:sldLayoutMkLst>
            <pc:docMk/>
            <pc:sldMasterMk cId="0" sldId="2147483648"/>
            <pc:sldLayoutMk cId="1615743262" sldId="2147483661"/>
          </pc:sldLayoutMkLst>
        </pc:sldLayoutChg>
      </pc:sldMasterChg>
    </pc:docChg>
  </pc:docChgLst>
  <pc:docChgLst>
    <pc:chgData name="Luke Wang" userId="69b7a984b809f2c0" providerId="LiveId" clId="{D1B5BED9-5E73-462F-B1FF-42F5E465ECE3}"/>
    <pc:docChg chg="undo custSel addSld delSld modSld">
      <pc:chgData name="Luke Wang" userId="69b7a984b809f2c0" providerId="LiveId" clId="{D1B5BED9-5E73-462F-B1FF-42F5E465ECE3}" dt="2024-04-25T03:46:07.655" v="2384" actId="207"/>
      <pc:docMkLst>
        <pc:docMk/>
      </pc:docMkLst>
      <pc:sldChg chg="modSp mod">
        <pc:chgData name="Luke Wang" userId="69b7a984b809f2c0" providerId="LiveId" clId="{D1B5BED9-5E73-462F-B1FF-42F5E465ECE3}" dt="2024-04-25T02:12:28.173" v="12" actId="20577"/>
        <pc:sldMkLst>
          <pc:docMk/>
          <pc:sldMk cId="0" sldId="256"/>
        </pc:sldMkLst>
        <pc:spChg chg="mod">
          <ac:chgData name="Luke Wang" userId="69b7a984b809f2c0" providerId="LiveId" clId="{D1B5BED9-5E73-462F-B1FF-42F5E465ECE3}" dt="2024-04-25T02:12:28.173" v="12" actId="20577"/>
          <ac:spMkLst>
            <pc:docMk/>
            <pc:sldMk cId="0" sldId="256"/>
            <ac:spMk id="2" creationId="{00000000-0000-0000-0000-000000000000}"/>
          </ac:spMkLst>
        </pc:spChg>
      </pc:sldChg>
      <pc:sldChg chg="modSp new mod">
        <pc:chgData name="Luke Wang" userId="69b7a984b809f2c0" providerId="LiveId" clId="{D1B5BED9-5E73-462F-B1FF-42F5E465ECE3}" dt="2024-04-25T02:22:09.733" v="649" actId="20577"/>
        <pc:sldMkLst>
          <pc:docMk/>
          <pc:sldMk cId="762335526" sldId="306"/>
        </pc:sldMkLst>
        <pc:spChg chg="mod">
          <ac:chgData name="Luke Wang" userId="69b7a984b809f2c0" providerId="LiveId" clId="{D1B5BED9-5E73-462F-B1FF-42F5E465ECE3}" dt="2024-04-25T02:14:12.096" v="25" actId="20577"/>
          <ac:spMkLst>
            <pc:docMk/>
            <pc:sldMk cId="762335526" sldId="306"/>
            <ac:spMk id="2" creationId="{A2F69D1B-AE1D-3E80-EA57-767ED1F204CF}"/>
          </ac:spMkLst>
        </pc:spChg>
        <pc:spChg chg="mod">
          <ac:chgData name="Luke Wang" userId="69b7a984b809f2c0" providerId="LiveId" clId="{D1B5BED9-5E73-462F-B1FF-42F5E465ECE3}" dt="2024-04-25T02:22:09.733" v="649" actId="20577"/>
          <ac:spMkLst>
            <pc:docMk/>
            <pc:sldMk cId="762335526" sldId="306"/>
            <ac:spMk id="3" creationId="{EE238EE8-089C-80A1-BA20-33458BAECF5F}"/>
          </ac:spMkLst>
        </pc:spChg>
      </pc:sldChg>
      <pc:sldChg chg="modSp new mod">
        <pc:chgData name="Luke Wang" userId="69b7a984b809f2c0" providerId="LiveId" clId="{D1B5BED9-5E73-462F-B1FF-42F5E465ECE3}" dt="2024-04-25T02:21:11.663" v="514" actId="20577"/>
        <pc:sldMkLst>
          <pc:docMk/>
          <pc:sldMk cId="3487508498" sldId="307"/>
        </pc:sldMkLst>
        <pc:spChg chg="mod">
          <ac:chgData name="Luke Wang" userId="69b7a984b809f2c0" providerId="LiveId" clId="{D1B5BED9-5E73-462F-B1FF-42F5E465ECE3}" dt="2024-04-25T02:16:47.848" v="181" actId="20577"/>
          <ac:spMkLst>
            <pc:docMk/>
            <pc:sldMk cId="3487508498" sldId="307"/>
            <ac:spMk id="2" creationId="{CC32F6EA-3466-3572-C6F1-90771492D1F0}"/>
          </ac:spMkLst>
        </pc:spChg>
        <pc:spChg chg="mod">
          <ac:chgData name="Luke Wang" userId="69b7a984b809f2c0" providerId="LiveId" clId="{D1B5BED9-5E73-462F-B1FF-42F5E465ECE3}" dt="2024-04-25T02:21:11.663" v="514" actId="20577"/>
          <ac:spMkLst>
            <pc:docMk/>
            <pc:sldMk cId="3487508498" sldId="307"/>
            <ac:spMk id="3" creationId="{058B272E-4D28-5955-195A-DA8AAB406454}"/>
          </ac:spMkLst>
        </pc:spChg>
      </pc:sldChg>
      <pc:sldChg chg="modSp del mod">
        <pc:chgData name="Luke Wang" userId="69b7a984b809f2c0" providerId="LiveId" clId="{D1B5BED9-5E73-462F-B1FF-42F5E465ECE3}" dt="2024-04-25T03:45:52.991" v="2380" actId="207"/>
        <pc:sldMkLst>
          <pc:docMk/>
          <pc:sldMk cId="4163808327" sldId="308"/>
        </pc:sldMkLst>
        <pc:spChg chg="mod">
          <ac:chgData name="Luke Wang" userId="69b7a984b809f2c0" providerId="LiveId" clId="{D1B5BED9-5E73-462F-B1FF-42F5E465ECE3}" dt="2024-04-25T03:45:52.991" v="2380" actId="207"/>
          <ac:spMkLst>
            <pc:docMk/>
            <pc:sldMk cId="4163808327" sldId="308"/>
            <ac:spMk id="3" creationId="{EE238EE8-089C-80A1-BA20-33458BAECF5F}"/>
          </ac:spMkLst>
        </pc:spChg>
      </pc:sldChg>
      <pc:sldChg chg="modSp add mod">
        <pc:chgData name="Luke Wang" userId="69b7a984b809f2c0" providerId="LiveId" clId="{D1B5BED9-5E73-462F-B1FF-42F5E465ECE3}" dt="2024-04-25T03:45:59.984" v="2382" actId="207"/>
        <pc:sldMkLst>
          <pc:docMk/>
          <pc:sldMk cId="240113907" sldId="309"/>
        </pc:sldMkLst>
        <pc:spChg chg="mod">
          <ac:chgData name="Luke Wang" userId="69b7a984b809f2c0" providerId="LiveId" clId="{D1B5BED9-5E73-462F-B1FF-42F5E465ECE3}" dt="2024-04-25T03:45:59.984" v="2382" actId="207"/>
          <ac:spMkLst>
            <pc:docMk/>
            <pc:sldMk cId="240113907" sldId="309"/>
            <ac:spMk id="3" creationId="{EE238EE8-089C-80A1-BA20-33458BAECF5F}"/>
          </ac:spMkLst>
        </pc:spChg>
      </pc:sldChg>
      <pc:sldChg chg="modSp del mod">
        <pc:chgData name="Luke Wang" userId="69b7a984b809f2c0" providerId="LiveId" clId="{D1B5BED9-5E73-462F-B1FF-42F5E465ECE3}" dt="2024-04-25T03:46:07.655" v="2384" actId="207"/>
        <pc:sldMkLst>
          <pc:docMk/>
          <pc:sldMk cId="142819957" sldId="310"/>
        </pc:sldMkLst>
        <pc:spChg chg="mod">
          <ac:chgData name="Luke Wang" userId="69b7a984b809f2c0" providerId="LiveId" clId="{D1B5BED9-5E73-462F-B1FF-42F5E465ECE3}" dt="2024-04-25T03:46:07.655" v="2384" actId="207"/>
          <ac:spMkLst>
            <pc:docMk/>
            <pc:sldMk cId="142819957" sldId="310"/>
            <ac:spMk id="3" creationId="{EE238EE8-089C-80A1-BA20-33458BAECF5F}"/>
          </ac:spMkLst>
        </pc:spChg>
      </pc:sldChg>
      <pc:sldChg chg="modSp new mod">
        <pc:chgData name="Luke Wang" userId="69b7a984b809f2c0" providerId="LiveId" clId="{D1B5BED9-5E73-462F-B1FF-42F5E465ECE3}" dt="2024-04-25T03:43:56.502" v="2320" actId="20577"/>
        <pc:sldMkLst>
          <pc:docMk/>
          <pc:sldMk cId="3206094802" sldId="311"/>
        </pc:sldMkLst>
        <pc:spChg chg="mod">
          <ac:chgData name="Luke Wang" userId="69b7a984b809f2c0" providerId="LiveId" clId="{D1B5BED9-5E73-462F-B1FF-42F5E465ECE3}" dt="2024-04-25T02:17:45.674" v="307" actId="20577"/>
          <ac:spMkLst>
            <pc:docMk/>
            <pc:sldMk cId="3206094802" sldId="311"/>
            <ac:spMk id="2" creationId="{51326DAF-EEF2-A0CB-E720-AEC1C5DEF00E}"/>
          </ac:spMkLst>
        </pc:spChg>
        <pc:spChg chg="mod">
          <ac:chgData name="Luke Wang" userId="69b7a984b809f2c0" providerId="LiveId" clId="{D1B5BED9-5E73-462F-B1FF-42F5E465ECE3}" dt="2024-04-25T03:43:56.502" v="2320" actId="20577"/>
          <ac:spMkLst>
            <pc:docMk/>
            <pc:sldMk cId="3206094802" sldId="311"/>
            <ac:spMk id="3" creationId="{60301208-EB45-B297-9344-E05696E7AB70}"/>
          </ac:spMkLst>
        </pc:spChg>
      </pc:sldChg>
      <pc:sldChg chg="modSp new mod">
        <pc:chgData name="Luke Wang" userId="69b7a984b809f2c0" providerId="LiveId" clId="{D1B5BED9-5E73-462F-B1FF-42F5E465ECE3}" dt="2024-04-25T02:20:44.928" v="512" actId="20577"/>
        <pc:sldMkLst>
          <pc:docMk/>
          <pc:sldMk cId="857068380" sldId="312"/>
        </pc:sldMkLst>
        <pc:spChg chg="mod">
          <ac:chgData name="Luke Wang" userId="69b7a984b809f2c0" providerId="LiveId" clId="{D1B5BED9-5E73-462F-B1FF-42F5E465ECE3}" dt="2024-04-25T02:20:13.164" v="467" actId="20577"/>
          <ac:spMkLst>
            <pc:docMk/>
            <pc:sldMk cId="857068380" sldId="312"/>
            <ac:spMk id="2" creationId="{3BABDD7F-D312-D234-C7F4-9ABAD917FC3E}"/>
          </ac:spMkLst>
        </pc:spChg>
        <pc:spChg chg="mod">
          <ac:chgData name="Luke Wang" userId="69b7a984b809f2c0" providerId="LiveId" clId="{D1B5BED9-5E73-462F-B1FF-42F5E465ECE3}" dt="2024-04-25T02:20:44.928" v="512" actId="20577"/>
          <ac:spMkLst>
            <pc:docMk/>
            <pc:sldMk cId="857068380" sldId="312"/>
            <ac:spMk id="3" creationId="{CCE4CF3F-D688-3C08-CDC8-9BAB8121E013}"/>
          </ac:spMkLst>
        </pc:spChg>
      </pc:sldChg>
      <pc:sldChg chg="modSp new mod">
        <pc:chgData name="Luke Wang" userId="69b7a984b809f2c0" providerId="LiveId" clId="{D1B5BED9-5E73-462F-B1FF-42F5E465ECE3}" dt="2024-04-25T02:22:23.854" v="656" actId="20577"/>
        <pc:sldMkLst>
          <pc:docMk/>
          <pc:sldMk cId="1699105795" sldId="313"/>
        </pc:sldMkLst>
        <pc:spChg chg="mod">
          <ac:chgData name="Luke Wang" userId="69b7a984b809f2c0" providerId="LiveId" clId="{D1B5BED9-5E73-462F-B1FF-42F5E465ECE3}" dt="2024-04-25T02:22:01.255" v="645" actId="20577"/>
          <ac:spMkLst>
            <pc:docMk/>
            <pc:sldMk cId="1699105795" sldId="313"/>
            <ac:spMk id="2" creationId="{CBAD3F88-0887-40B2-0F4A-70ED0506F42A}"/>
          </ac:spMkLst>
        </pc:spChg>
        <pc:spChg chg="mod">
          <ac:chgData name="Luke Wang" userId="69b7a984b809f2c0" providerId="LiveId" clId="{D1B5BED9-5E73-462F-B1FF-42F5E465ECE3}" dt="2024-04-25T02:22:23.854" v="656" actId="20577"/>
          <ac:spMkLst>
            <pc:docMk/>
            <pc:sldMk cId="1699105795" sldId="313"/>
            <ac:spMk id="3" creationId="{A920C15B-ED66-EDAD-8057-89BF4104BBD8}"/>
          </ac:spMkLst>
        </pc:spChg>
      </pc:sldChg>
      <pc:sldChg chg="addSp modSp new mod modAnim">
        <pc:chgData name="Luke Wang" userId="69b7a984b809f2c0" providerId="LiveId" clId="{D1B5BED9-5E73-462F-B1FF-42F5E465ECE3}" dt="2024-04-25T03:01:03.026" v="1266" actId="20577"/>
        <pc:sldMkLst>
          <pc:docMk/>
          <pc:sldMk cId="562594592" sldId="314"/>
        </pc:sldMkLst>
        <pc:spChg chg="mod">
          <ac:chgData name="Luke Wang" userId="69b7a984b809f2c0" providerId="LiveId" clId="{D1B5BED9-5E73-462F-B1FF-42F5E465ECE3}" dt="2024-04-25T02:22:33.577" v="681" actId="20577"/>
          <ac:spMkLst>
            <pc:docMk/>
            <pc:sldMk cId="562594592" sldId="314"/>
            <ac:spMk id="2" creationId="{00C2AC60-6A62-AB7D-7564-5D33C8624FFB}"/>
          </ac:spMkLst>
        </pc:spChg>
        <pc:spChg chg="mod">
          <ac:chgData name="Luke Wang" userId="69b7a984b809f2c0" providerId="LiveId" clId="{D1B5BED9-5E73-462F-B1FF-42F5E465ECE3}" dt="2024-04-25T03:01:03.026" v="1266" actId="20577"/>
          <ac:spMkLst>
            <pc:docMk/>
            <pc:sldMk cId="562594592" sldId="314"/>
            <ac:spMk id="3" creationId="{6D61610C-E596-5F99-44D0-762A1B98D834}"/>
          </ac:spMkLst>
        </pc:spChg>
        <pc:picChg chg="add mod">
          <ac:chgData name="Luke Wang" userId="69b7a984b809f2c0" providerId="LiveId" clId="{D1B5BED9-5E73-462F-B1FF-42F5E465ECE3}" dt="2024-04-25T02:59:05.419" v="1022" actId="1076"/>
          <ac:picMkLst>
            <pc:docMk/>
            <pc:sldMk cId="562594592" sldId="314"/>
            <ac:picMk id="5" creationId="{46948744-9132-C324-9DEE-703487C39D74}"/>
          </ac:picMkLst>
        </pc:picChg>
        <pc:picChg chg="add mod">
          <ac:chgData name="Luke Wang" userId="69b7a984b809f2c0" providerId="LiveId" clId="{D1B5BED9-5E73-462F-B1FF-42F5E465ECE3}" dt="2024-04-25T02:59:04.542" v="1021" actId="1076"/>
          <ac:picMkLst>
            <pc:docMk/>
            <pc:sldMk cId="562594592" sldId="314"/>
            <ac:picMk id="7" creationId="{E23FC301-6977-4083-E468-B6A3A6DAF758}"/>
          </ac:picMkLst>
        </pc:picChg>
      </pc:sldChg>
      <pc:sldChg chg="del">
        <pc:chgData name="Luke Wang" userId="69b7a984b809f2c0" providerId="LiveId" clId="{D1B5BED9-5E73-462F-B1FF-42F5E465ECE3}" dt="2024-04-25T02:12:34.868" v="13" actId="47"/>
        <pc:sldMkLst>
          <pc:docMk/>
          <pc:sldMk cId="1171474853" sldId="315"/>
        </pc:sldMkLst>
        <pc:spChg chg="mod">
          <ac:chgData name="Luke Wang" userId="69b7a984b809f2c0" providerId="LiveId" clId="{D1B5BED9-5E73-462F-B1FF-42F5E465ECE3}" dt="2024-04-25T02:31:48.749" v="716" actId="20577"/>
          <ac:spMkLst>
            <pc:docMk/>
            <pc:sldMk cId="1171474853" sldId="315"/>
            <ac:spMk id="2" creationId="{31698E11-60D9-2E7B-05CD-F5D157BF5E17}"/>
          </ac:spMkLst>
        </pc:spChg>
        <pc:spChg chg="mod">
          <ac:chgData name="Luke Wang" userId="69b7a984b809f2c0" providerId="LiveId" clId="{D1B5BED9-5E73-462F-B1FF-42F5E465ECE3}" dt="2024-04-25T03:02:43.442" v="1361" actId="14100"/>
          <ac:spMkLst>
            <pc:docMk/>
            <pc:sldMk cId="1171474853" sldId="315"/>
            <ac:spMk id="3" creationId="{D70D376C-9E10-CFA4-8B55-F3F3E078D7CB}"/>
          </ac:spMkLst>
        </pc:spChg>
        <pc:spChg chg="mod">
          <ac:chgData name="Luke Wang" userId="69b7a984b809f2c0" providerId="LiveId" clId="{D1B5BED9-5E73-462F-B1FF-42F5E465ECE3}" dt="2024-04-25T02:32:19.894" v="808"/>
          <ac:spMkLst>
            <pc:docMk/>
            <pc:sldMk cId="1171474853" sldId="315"/>
            <ac:spMk id="6" creationId="{9C782795-0971-DFC6-B6BD-68E500DFE3CE}"/>
          </ac:spMkLst>
        </pc:spChg>
        <pc:spChg chg="mod">
          <ac:chgData name="Luke Wang" userId="69b7a984b809f2c0" providerId="LiveId" clId="{D1B5BED9-5E73-462F-B1FF-42F5E465ECE3}" dt="2024-04-25T02:32:19.894" v="808"/>
          <ac:spMkLst>
            <pc:docMk/>
            <pc:sldMk cId="1171474853" sldId="315"/>
            <ac:spMk id="7" creationId="{2D093438-9BB4-BCDA-53DA-1FDC1A33362F}"/>
          </ac:spMkLst>
        </pc:spChg>
        <pc:spChg chg="mod">
          <ac:chgData name="Luke Wang" userId="69b7a984b809f2c0" providerId="LiveId" clId="{D1B5BED9-5E73-462F-B1FF-42F5E465ECE3}" dt="2024-04-25T02:32:19.894" v="808"/>
          <ac:spMkLst>
            <pc:docMk/>
            <pc:sldMk cId="1171474853" sldId="315"/>
            <ac:spMk id="8" creationId="{0F26102C-334E-A632-42A4-B75891E874D1}"/>
          </ac:spMkLst>
        </pc:spChg>
        <pc:spChg chg="mod">
          <ac:chgData name="Luke Wang" userId="69b7a984b809f2c0" providerId="LiveId" clId="{D1B5BED9-5E73-462F-B1FF-42F5E465ECE3}" dt="2024-04-25T02:32:19.894" v="808"/>
          <ac:spMkLst>
            <pc:docMk/>
            <pc:sldMk cId="1171474853" sldId="315"/>
            <ac:spMk id="9" creationId="{4C194A2F-38F6-46D8-9C66-3AEC35979569}"/>
          </ac:spMkLst>
        </pc:spChg>
        <pc:spChg chg="mod">
          <ac:chgData name="Luke Wang" userId="69b7a984b809f2c0" providerId="LiveId" clId="{D1B5BED9-5E73-462F-B1FF-42F5E465ECE3}" dt="2024-04-25T02:32:19.894" v="808"/>
          <ac:spMkLst>
            <pc:docMk/>
            <pc:sldMk cId="1171474853" sldId="315"/>
            <ac:spMk id="10" creationId="{D7AA7AE5-BCD6-DBAA-D125-249F84F41487}"/>
          </ac:spMkLst>
        </pc:spChg>
        <pc:spChg chg="mod">
          <ac:chgData name="Luke Wang" userId="69b7a984b809f2c0" providerId="LiveId" clId="{D1B5BED9-5E73-462F-B1FF-42F5E465ECE3}" dt="2024-04-25T02:32:19.894" v="808"/>
          <ac:spMkLst>
            <pc:docMk/>
            <pc:sldMk cId="1171474853" sldId="315"/>
            <ac:spMk id="11" creationId="{56845EB7-0E7B-7B03-B161-4BFD4A806668}"/>
          </ac:spMkLst>
        </pc:spChg>
        <pc:spChg chg="mod">
          <ac:chgData name="Luke Wang" userId="69b7a984b809f2c0" providerId="LiveId" clId="{D1B5BED9-5E73-462F-B1FF-42F5E465ECE3}" dt="2024-04-25T03:02:17.535" v="1326" actId="1076"/>
          <ac:spMkLst>
            <pc:docMk/>
            <pc:sldMk cId="1171474853" sldId="315"/>
            <ac:spMk id="13" creationId="{9D46F273-4FCE-AC31-B85B-6DDDE602BF89}"/>
          </ac:spMkLst>
        </pc:spChg>
        <pc:spChg chg="mod">
          <ac:chgData name="Luke Wang" userId="69b7a984b809f2c0" providerId="LiveId" clId="{D1B5BED9-5E73-462F-B1FF-42F5E465ECE3}" dt="2024-04-25T03:02:19.671" v="1327" actId="1076"/>
          <ac:spMkLst>
            <pc:docMk/>
            <pc:sldMk cId="1171474853" sldId="315"/>
            <ac:spMk id="14" creationId="{7B923B09-78F7-5354-B2C3-59BFDB2DC49C}"/>
          </ac:spMkLst>
        </pc:spChg>
        <pc:spChg chg="mod">
          <ac:chgData name="Luke Wang" userId="69b7a984b809f2c0" providerId="LiveId" clId="{D1B5BED9-5E73-462F-B1FF-42F5E465ECE3}" dt="2024-04-25T02:32:35.829" v="812"/>
          <ac:spMkLst>
            <pc:docMk/>
            <pc:sldMk cId="1171474853" sldId="315"/>
            <ac:spMk id="15" creationId="{26637F6F-9CC6-D390-BD23-1C34F527EE05}"/>
          </ac:spMkLst>
        </pc:spChg>
        <pc:spChg chg="mod">
          <ac:chgData name="Luke Wang" userId="69b7a984b809f2c0" providerId="LiveId" clId="{D1B5BED9-5E73-462F-B1FF-42F5E465ECE3}" dt="2024-04-25T02:32:35.829" v="812"/>
          <ac:spMkLst>
            <pc:docMk/>
            <pc:sldMk cId="1171474853" sldId="315"/>
            <ac:spMk id="16" creationId="{8B236562-B593-FF33-C2C4-83BD4A3933ED}"/>
          </ac:spMkLst>
        </pc:spChg>
        <pc:spChg chg="mod">
          <ac:chgData name="Luke Wang" userId="69b7a984b809f2c0" providerId="LiveId" clId="{D1B5BED9-5E73-462F-B1FF-42F5E465ECE3}" dt="2024-04-25T03:02:28.522" v="1347" actId="1076"/>
          <ac:spMkLst>
            <pc:docMk/>
            <pc:sldMk cId="1171474853" sldId="315"/>
            <ac:spMk id="17" creationId="{CC28784A-B547-6E16-21DD-B42B469E4C40}"/>
          </ac:spMkLst>
        </pc:spChg>
        <pc:spChg chg="mod">
          <ac:chgData name="Luke Wang" userId="69b7a984b809f2c0" providerId="LiveId" clId="{D1B5BED9-5E73-462F-B1FF-42F5E465ECE3}" dt="2024-04-25T03:02:37.809" v="1360" actId="1076"/>
          <ac:spMkLst>
            <pc:docMk/>
            <pc:sldMk cId="1171474853" sldId="315"/>
            <ac:spMk id="18" creationId="{7AEEF347-3DF7-A066-811C-518550727ED1}"/>
          </ac:spMkLst>
        </pc:spChg>
        <pc:grpChg chg="add del mod">
          <ac:chgData name="Luke Wang" userId="69b7a984b809f2c0" providerId="LiveId" clId="{D1B5BED9-5E73-462F-B1FF-42F5E465ECE3}" dt="2024-04-25T02:32:22.647" v="811"/>
          <ac:grpSpMkLst>
            <pc:docMk/>
            <pc:sldMk cId="1171474853" sldId="315"/>
            <ac:grpSpMk id="5" creationId="{387C3195-66C5-8432-9E8A-6D6F3E4E86A5}"/>
          </ac:grpSpMkLst>
        </pc:grpChg>
        <pc:grpChg chg="add mod">
          <ac:chgData name="Luke Wang" userId="69b7a984b809f2c0" providerId="LiveId" clId="{D1B5BED9-5E73-462F-B1FF-42F5E465ECE3}" dt="2024-04-25T02:32:35.829" v="812"/>
          <ac:grpSpMkLst>
            <pc:docMk/>
            <pc:sldMk cId="1171474853" sldId="315"/>
            <ac:grpSpMk id="12" creationId="{8C86688B-672E-4831-BA7B-AA7D80E5EF98}"/>
          </ac:grpSpMkLst>
        </pc:grpChg>
        <pc:cxnChg chg="add mod">
          <ac:chgData name="Luke Wang" userId="69b7a984b809f2c0" providerId="LiveId" clId="{D1B5BED9-5E73-462F-B1FF-42F5E465ECE3}" dt="2024-04-25T02:32:35.829" v="812"/>
          <ac:cxnSpMkLst>
            <pc:docMk/>
            <pc:sldMk cId="1171474853" sldId="315"/>
            <ac:cxnSpMk id="19" creationId="{45260CBA-146E-4313-395D-858ECBBE957F}"/>
          </ac:cxnSpMkLst>
        </pc:cxnChg>
        <pc:cxnChg chg="add mod">
          <ac:chgData name="Luke Wang" userId="69b7a984b809f2c0" providerId="LiveId" clId="{D1B5BED9-5E73-462F-B1FF-42F5E465ECE3}" dt="2024-04-25T02:32:35.829" v="812"/>
          <ac:cxnSpMkLst>
            <pc:docMk/>
            <pc:sldMk cId="1171474853" sldId="315"/>
            <ac:cxnSpMk id="20" creationId="{A6936E94-766D-5985-F39D-A5F1F9CFCBB0}"/>
          </ac:cxnSpMkLst>
        </pc:cxnChg>
        <pc:cxnChg chg="add mod">
          <ac:chgData name="Luke Wang" userId="69b7a984b809f2c0" providerId="LiveId" clId="{D1B5BED9-5E73-462F-B1FF-42F5E465ECE3}" dt="2024-04-25T02:32:35.829" v="812"/>
          <ac:cxnSpMkLst>
            <pc:docMk/>
            <pc:sldMk cId="1171474853" sldId="315"/>
            <ac:cxnSpMk id="21" creationId="{CE691A56-211B-80BA-1C27-AF1E6F01EE7B}"/>
          </ac:cxnSpMkLst>
        </pc:cxnChg>
      </pc:sldChg>
      <pc:sldChg chg="addSp modSp new del mod">
        <pc:chgData name="Luke Wang" userId="69b7a984b809f2c0" providerId="LiveId" clId="{D1B5BED9-5E73-462F-B1FF-42F5E465ECE3}" dt="2024-04-25T02:59:13.292" v="1025" actId="47"/>
        <pc:sldMkLst>
          <pc:docMk/>
          <pc:sldMk cId="2129805333" sldId="316"/>
        </pc:sldMkLst>
        <pc:picChg chg="add mod">
          <ac:chgData name="Luke Wang" userId="69b7a984b809f2c0" providerId="LiveId" clId="{D1B5BED9-5E73-462F-B1FF-42F5E465ECE3}" dt="2024-04-25T02:56:58.097" v="837" actId="1076"/>
          <ac:picMkLst>
            <pc:docMk/>
            <pc:sldMk cId="2129805333" sldId="316"/>
            <ac:picMk id="6" creationId="{1727DF71-4041-C6BB-2690-93C6480FD07E}"/>
          </ac:picMkLst>
        </pc:picChg>
      </pc:sldChg>
      <pc:sldChg chg="del">
        <pc:chgData name="Luke Wang" userId="69b7a984b809f2c0" providerId="LiveId" clId="{D1B5BED9-5E73-462F-B1FF-42F5E465ECE3}" dt="2024-04-25T02:12:34.868" v="13" actId="47"/>
        <pc:sldMkLst>
          <pc:docMk/>
          <pc:sldMk cId="2425063826" sldId="317"/>
        </pc:sldMkLst>
      </pc:sldChg>
      <pc:sldChg chg="del">
        <pc:chgData name="Luke Wang" userId="69b7a984b809f2c0" providerId="LiveId" clId="{D1B5BED9-5E73-462F-B1FF-42F5E465ECE3}" dt="2024-04-25T02:12:34.868" v="13" actId="47"/>
        <pc:sldMkLst>
          <pc:docMk/>
          <pc:sldMk cId="2800341760" sldId="318"/>
        </pc:sldMkLst>
      </pc:sldChg>
      <pc:sldChg chg="del">
        <pc:chgData name="Luke Wang" userId="69b7a984b809f2c0" providerId="LiveId" clId="{D1B5BED9-5E73-462F-B1FF-42F5E465ECE3}" dt="2024-04-25T02:12:34.868" v="13" actId="47"/>
        <pc:sldMkLst>
          <pc:docMk/>
          <pc:sldMk cId="899076409" sldId="320"/>
        </pc:sldMkLst>
      </pc:sldChg>
      <pc:sldChg chg="del">
        <pc:chgData name="Luke Wang" userId="69b7a984b809f2c0" providerId="LiveId" clId="{D1B5BED9-5E73-462F-B1FF-42F5E465ECE3}" dt="2024-04-25T02:12:34.868" v="13" actId="47"/>
        <pc:sldMkLst>
          <pc:docMk/>
          <pc:sldMk cId="195427319" sldId="326"/>
        </pc:sldMkLst>
      </pc:sldChg>
      <pc:sldChg chg="del">
        <pc:chgData name="Luke Wang" userId="69b7a984b809f2c0" providerId="LiveId" clId="{D1B5BED9-5E73-462F-B1FF-42F5E465ECE3}" dt="2024-04-25T02:12:34.868" v="13" actId="47"/>
        <pc:sldMkLst>
          <pc:docMk/>
          <pc:sldMk cId="3734727271" sldId="327"/>
        </pc:sldMkLst>
      </pc:sldChg>
      <pc:sldChg chg="del">
        <pc:chgData name="Luke Wang" userId="69b7a984b809f2c0" providerId="LiveId" clId="{D1B5BED9-5E73-462F-B1FF-42F5E465ECE3}" dt="2024-04-25T02:12:34.868" v="13" actId="47"/>
        <pc:sldMkLst>
          <pc:docMk/>
          <pc:sldMk cId="4143424447" sldId="328"/>
        </pc:sldMkLst>
      </pc:sldChg>
      <pc:sldChg chg="del">
        <pc:chgData name="Luke Wang" userId="69b7a984b809f2c0" providerId="LiveId" clId="{D1B5BED9-5E73-462F-B1FF-42F5E465ECE3}" dt="2024-04-25T02:12:34.868" v="13" actId="47"/>
        <pc:sldMkLst>
          <pc:docMk/>
          <pc:sldMk cId="1901061093" sldId="329"/>
        </pc:sldMkLst>
      </pc:sldChg>
      <pc:sldChg chg="del">
        <pc:chgData name="Luke Wang" userId="69b7a984b809f2c0" providerId="LiveId" clId="{D1B5BED9-5E73-462F-B1FF-42F5E465ECE3}" dt="2024-04-25T02:12:34.868" v="13" actId="47"/>
        <pc:sldMkLst>
          <pc:docMk/>
          <pc:sldMk cId="77852212" sldId="330"/>
        </pc:sldMkLst>
      </pc:sldChg>
      <pc:sldChg chg="del">
        <pc:chgData name="Luke Wang" userId="69b7a984b809f2c0" providerId="LiveId" clId="{D1B5BED9-5E73-462F-B1FF-42F5E465ECE3}" dt="2024-04-25T02:12:34.868" v="13" actId="47"/>
        <pc:sldMkLst>
          <pc:docMk/>
          <pc:sldMk cId="2451571552" sldId="331"/>
        </pc:sldMkLst>
      </pc:sldChg>
      <pc:sldChg chg="del">
        <pc:chgData name="Luke Wang" userId="69b7a984b809f2c0" providerId="LiveId" clId="{D1B5BED9-5E73-462F-B1FF-42F5E465ECE3}" dt="2024-04-25T02:12:34.868" v="13" actId="47"/>
        <pc:sldMkLst>
          <pc:docMk/>
          <pc:sldMk cId="3563858428" sldId="332"/>
        </pc:sldMkLst>
      </pc:sldChg>
      <pc:sldChg chg="del">
        <pc:chgData name="Luke Wang" userId="69b7a984b809f2c0" providerId="LiveId" clId="{D1B5BED9-5E73-462F-B1FF-42F5E465ECE3}" dt="2024-04-25T02:12:34.868" v="13" actId="47"/>
        <pc:sldMkLst>
          <pc:docMk/>
          <pc:sldMk cId="2917425796" sldId="333"/>
        </pc:sldMkLst>
      </pc:sldChg>
      <pc:sldChg chg="del">
        <pc:chgData name="Luke Wang" userId="69b7a984b809f2c0" providerId="LiveId" clId="{D1B5BED9-5E73-462F-B1FF-42F5E465ECE3}" dt="2024-04-25T02:12:34.868" v="13" actId="47"/>
        <pc:sldMkLst>
          <pc:docMk/>
          <pc:sldMk cId="4031716107" sldId="334"/>
        </pc:sldMkLst>
      </pc:sldChg>
      <pc:sldChg chg="modSp add mod">
        <pc:chgData name="Luke Wang" userId="69b7a984b809f2c0" providerId="LiveId" clId="{D1B5BED9-5E73-462F-B1FF-42F5E465ECE3}" dt="2024-04-25T03:00:44.215" v="1215" actId="6549"/>
        <pc:sldMkLst>
          <pc:docMk/>
          <pc:sldMk cId="1759879205" sldId="336"/>
        </pc:sldMkLst>
        <pc:spChg chg="mod">
          <ac:chgData name="Luke Wang" userId="69b7a984b809f2c0" providerId="LiveId" clId="{D1B5BED9-5E73-462F-B1FF-42F5E465ECE3}" dt="2024-04-25T03:00:44.215" v="1215" actId="6549"/>
          <ac:spMkLst>
            <pc:docMk/>
            <pc:sldMk cId="1759879205" sldId="336"/>
            <ac:spMk id="2" creationId="{00000000-0000-0000-0000-000000000000}"/>
          </ac:spMkLst>
        </pc:spChg>
        <pc:spChg chg="mod">
          <ac:chgData name="Luke Wang" userId="69b7a984b809f2c0" providerId="LiveId" clId="{D1B5BED9-5E73-462F-B1FF-42F5E465ECE3}" dt="2024-04-25T02:33:08.017" v="836" actId="12"/>
          <ac:spMkLst>
            <pc:docMk/>
            <pc:sldMk cId="1759879205" sldId="336"/>
            <ac:spMk id="3" creationId="{00000000-0000-0000-0000-000000000000}"/>
          </ac:spMkLst>
        </pc:spChg>
      </pc:sldChg>
      <pc:sldChg chg="modSp new mod">
        <pc:chgData name="Luke Wang" userId="69b7a984b809f2c0" providerId="LiveId" clId="{D1B5BED9-5E73-462F-B1FF-42F5E465ECE3}" dt="2024-04-25T03:07:34.317" v="1510" actId="20577"/>
        <pc:sldMkLst>
          <pc:docMk/>
          <pc:sldMk cId="3708698538" sldId="337"/>
        </pc:sldMkLst>
        <pc:spChg chg="mod">
          <ac:chgData name="Luke Wang" userId="69b7a984b809f2c0" providerId="LiveId" clId="{D1B5BED9-5E73-462F-B1FF-42F5E465ECE3}" dt="2024-04-25T03:03:24.249" v="1426" actId="20577"/>
          <ac:spMkLst>
            <pc:docMk/>
            <pc:sldMk cId="3708698538" sldId="337"/>
            <ac:spMk id="2" creationId="{702D6444-219A-0D55-AB78-50C6DF8D5648}"/>
          </ac:spMkLst>
        </pc:spChg>
        <pc:spChg chg="mod">
          <ac:chgData name="Luke Wang" userId="69b7a984b809f2c0" providerId="LiveId" clId="{D1B5BED9-5E73-462F-B1FF-42F5E465ECE3}" dt="2024-04-25T03:07:34.317" v="1510" actId="20577"/>
          <ac:spMkLst>
            <pc:docMk/>
            <pc:sldMk cId="3708698538" sldId="337"/>
            <ac:spMk id="3" creationId="{A35DBDF7-A490-BF18-081B-AF5808B428BC}"/>
          </ac:spMkLst>
        </pc:spChg>
      </pc:sldChg>
      <pc:sldChg chg="modSp new mod">
        <pc:chgData name="Luke Wang" userId="69b7a984b809f2c0" providerId="LiveId" clId="{D1B5BED9-5E73-462F-B1FF-42F5E465ECE3}" dt="2024-04-25T03:16:21.476" v="1531" actId="20577"/>
        <pc:sldMkLst>
          <pc:docMk/>
          <pc:sldMk cId="3777544358" sldId="338"/>
        </pc:sldMkLst>
        <pc:spChg chg="mod">
          <ac:chgData name="Luke Wang" userId="69b7a984b809f2c0" providerId="LiveId" clId="{D1B5BED9-5E73-462F-B1FF-42F5E465ECE3}" dt="2024-04-25T03:16:21.476" v="1531" actId="20577"/>
          <ac:spMkLst>
            <pc:docMk/>
            <pc:sldMk cId="3777544358" sldId="338"/>
            <ac:spMk id="2" creationId="{672B9313-E93D-5999-F736-8766A2EF2A38}"/>
          </ac:spMkLst>
        </pc:spChg>
      </pc:sldChg>
      <pc:sldChg chg="del">
        <pc:chgData name="Luke Wang" userId="69b7a984b809f2c0" providerId="LiveId" clId="{D1B5BED9-5E73-462F-B1FF-42F5E465ECE3}" dt="2024-04-25T02:12:34.868" v="13" actId="47"/>
        <pc:sldMkLst>
          <pc:docMk/>
          <pc:sldMk cId="462480579" sldId="339"/>
        </pc:sldMkLst>
        <pc:spChg chg="mod">
          <ac:chgData name="Luke Wang" userId="69b7a984b809f2c0" providerId="LiveId" clId="{D1B5BED9-5E73-462F-B1FF-42F5E465ECE3}" dt="2024-04-25T03:17:02.842" v="1556" actId="20577"/>
          <ac:spMkLst>
            <pc:docMk/>
            <pc:sldMk cId="462480579" sldId="339"/>
            <ac:spMk id="2" creationId="{BA4D0B84-E132-24A2-1B9B-A317119AF426}"/>
          </ac:spMkLst>
        </pc:spChg>
      </pc:sldChg>
      <pc:sldChg chg="del">
        <pc:chgData name="Luke Wang" userId="69b7a984b809f2c0" providerId="LiveId" clId="{D1B5BED9-5E73-462F-B1FF-42F5E465ECE3}" dt="2024-04-25T02:12:34.868" v="13" actId="47"/>
        <pc:sldMkLst>
          <pc:docMk/>
          <pc:sldMk cId="4287175718" sldId="340"/>
        </pc:sldMkLst>
        <pc:spChg chg="mod">
          <ac:chgData name="Luke Wang" userId="69b7a984b809f2c0" providerId="LiveId" clId="{D1B5BED9-5E73-462F-B1FF-42F5E465ECE3}" dt="2024-04-25T03:17:16.803" v="1583" actId="20577"/>
          <ac:spMkLst>
            <pc:docMk/>
            <pc:sldMk cId="4287175718" sldId="340"/>
            <ac:spMk id="2" creationId="{D72785B9-90D2-12B0-5C32-B7A5B5AE0936}"/>
          </ac:spMkLst>
        </pc:spChg>
      </pc:sldChg>
      <pc:sldChg chg="del">
        <pc:chgData name="Luke Wang" userId="69b7a984b809f2c0" providerId="LiveId" clId="{D1B5BED9-5E73-462F-B1FF-42F5E465ECE3}" dt="2024-04-25T02:12:34.868" v="13" actId="47"/>
        <pc:sldMkLst>
          <pc:docMk/>
          <pc:sldMk cId="4126352834" sldId="341"/>
        </pc:sldMkLst>
        <pc:spChg chg="mod">
          <ac:chgData name="Luke Wang" userId="69b7a984b809f2c0" providerId="LiveId" clId="{D1B5BED9-5E73-462F-B1FF-42F5E465ECE3}" dt="2024-04-25T03:17:33.621" v="1597" actId="20577"/>
          <ac:spMkLst>
            <pc:docMk/>
            <pc:sldMk cId="4126352834" sldId="341"/>
            <ac:spMk id="2" creationId="{FE33D1A8-D773-641E-6F29-48651F38A6BF}"/>
          </ac:spMkLst>
        </pc:spChg>
      </pc:sldChg>
      <pc:sldChg chg="modSp new mod">
        <pc:chgData name="Luke Wang" userId="69b7a984b809f2c0" providerId="LiveId" clId="{D1B5BED9-5E73-462F-B1FF-42F5E465ECE3}" dt="2024-04-25T03:27:08.390" v="1611" actId="20577"/>
        <pc:sldMkLst>
          <pc:docMk/>
          <pc:sldMk cId="1657266706" sldId="342"/>
        </pc:sldMkLst>
        <pc:spChg chg="mod">
          <ac:chgData name="Luke Wang" userId="69b7a984b809f2c0" providerId="LiveId" clId="{D1B5BED9-5E73-462F-B1FF-42F5E465ECE3}" dt="2024-04-25T03:27:08.390" v="1611" actId="20577"/>
          <ac:spMkLst>
            <pc:docMk/>
            <pc:sldMk cId="1657266706" sldId="342"/>
            <ac:spMk id="2" creationId="{EB98ED23-DDE4-F2B1-3F2A-81D8AC7CDD72}"/>
          </ac:spMkLst>
        </pc:spChg>
      </pc:sldChg>
      <pc:sldChg chg="del">
        <pc:chgData name="Luke Wang" userId="69b7a984b809f2c0" providerId="LiveId" clId="{D1B5BED9-5E73-462F-B1FF-42F5E465ECE3}" dt="2024-04-25T02:12:34.868" v="13" actId="47"/>
        <pc:sldMkLst>
          <pc:docMk/>
          <pc:sldMk cId="2177165590" sldId="343"/>
        </pc:sldMkLst>
        <pc:spChg chg="mod">
          <ac:chgData name="Luke Wang" userId="69b7a984b809f2c0" providerId="LiveId" clId="{D1B5BED9-5E73-462F-B1FF-42F5E465ECE3}" dt="2024-04-25T03:28:11.812" v="1614" actId="20577"/>
          <ac:spMkLst>
            <pc:docMk/>
            <pc:sldMk cId="2177165590" sldId="343"/>
            <ac:spMk id="2" creationId="{BDA0BFD3-057D-5D65-8407-F2509102C26F}"/>
          </ac:spMkLst>
        </pc:spChg>
        <pc:spChg chg="mod">
          <ac:chgData name="Luke Wang" userId="69b7a984b809f2c0" providerId="LiveId" clId="{D1B5BED9-5E73-462F-B1FF-42F5E465ECE3}" dt="2024-04-25T03:35:17.909" v="1907" actId="20577"/>
          <ac:spMkLst>
            <pc:docMk/>
            <pc:sldMk cId="2177165590" sldId="343"/>
            <ac:spMk id="3" creationId="{CCFE9531-4433-6E6E-ED00-2D74B050AB88}"/>
          </ac:spMkLst>
        </pc:spChg>
      </pc:sldChg>
      <pc:sldChg chg="modSp new mod">
        <pc:chgData name="Luke Wang" userId="69b7a984b809f2c0" providerId="LiveId" clId="{D1B5BED9-5E73-462F-B1FF-42F5E465ECE3}" dt="2024-04-25T03:35:31.878" v="1939" actId="20577"/>
        <pc:sldMkLst>
          <pc:docMk/>
          <pc:sldMk cId="2288738795" sldId="344"/>
        </pc:sldMkLst>
        <pc:spChg chg="mod">
          <ac:chgData name="Luke Wang" userId="69b7a984b809f2c0" providerId="LiveId" clId="{D1B5BED9-5E73-462F-B1FF-42F5E465ECE3}" dt="2024-04-25T03:28:18.778" v="1640" actId="20577"/>
          <ac:spMkLst>
            <pc:docMk/>
            <pc:sldMk cId="2288738795" sldId="344"/>
            <ac:spMk id="2" creationId="{7E6646F5-0B52-0E01-3451-DEA4C02FA512}"/>
          </ac:spMkLst>
        </pc:spChg>
        <pc:spChg chg="mod">
          <ac:chgData name="Luke Wang" userId="69b7a984b809f2c0" providerId="LiveId" clId="{D1B5BED9-5E73-462F-B1FF-42F5E465ECE3}" dt="2024-04-25T03:35:31.878" v="1939" actId="20577"/>
          <ac:spMkLst>
            <pc:docMk/>
            <pc:sldMk cId="2288738795" sldId="344"/>
            <ac:spMk id="3" creationId="{07C2CDDA-BEF3-6C88-B9F6-915A54FA1252}"/>
          </ac:spMkLst>
        </pc:spChg>
      </pc:sldChg>
      <pc:sldChg chg="modSp new mod">
        <pc:chgData name="Luke Wang" userId="69b7a984b809f2c0" providerId="LiveId" clId="{D1B5BED9-5E73-462F-B1FF-42F5E465ECE3}" dt="2024-04-25T03:38:47.818" v="2130" actId="20577"/>
        <pc:sldMkLst>
          <pc:docMk/>
          <pc:sldMk cId="1849227277" sldId="345"/>
        </pc:sldMkLst>
        <pc:spChg chg="mod">
          <ac:chgData name="Luke Wang" userId="69b7a984b809f2c0" providerId="LiveId" clId="{D1B5BED9-5E73-462F-B1FF-42F5E465ECE3}" dt="2024-04-25T03:28:27.426" v="1677" actId="20577"/>
          <ac:spMkLst>
            <pc:docMk/>
            <pc:sldMk cId="1849227277" sldId="345"/>
            <ac:spMk id="2" creationId="{83A13E66-5866-C384-88D2-501897FDFA25}"/>
          </ac:spMkLst>
        </pc:spChg>
        <pc:spChg chg="mod">
          <ac:chgData name="Luke Wang" userId="69b7a984b809f2c0" providerId="LiveId" clId="{D1B5BED9-5E73-462F-B1FF-42F5E465ECE3}" dt="2024-04-25T03:38:47.818" v="2130" actId="20577"/>
          <ac:spMkLst>
            <pc:docMk/>
            <pc:sldMk cId="1849227277" sldId="345"/>
            <ac:spMk id="3" creationId="{C91825C1-D630-1E38-ACFF-CC17E4395775}"/>
          </ac:spMkLst>
        </pc:spChg>
      </pc:sldChg>
      <pc:sldChg chg="modSp new mod">
        <pc:chgData name="Luke Wang" userId="69b7a984b809f2c0" providerId="LiveId" clId="{D1B5BED9-5E73-462F-B1FF-42F5E465ECE3}" dt="2024-04-25T03:29:46.331" v="1708" actId="20577"/>
        <pc:sldMkLst>
          <pc:docMk/>
          <pc:sldMk cId="1217353829" sldId="346"/>
        </pc:sldMkLst>
        <pc:spChg chg="mod">
          <ac:chgData name="Luke Wang" userId="69b7a984b809f2c0" providerId="LiveId" clId="{D1B5BED9-5E73-462F-B1FF-42F5E465ECE3}" dt="2024-04-25T03:29:46.331" v="1708" actId="20577"/>
          <ac:spMkLst>
            <pc:docMk/>
            <pc:sldMk cId="1217353829" sldId="346"/>
            <ac:spMk id="2" creationId="{70D074EF-8529-203B-D0D2-F6B5DB735ECF}"/>
          </ac:spMkLst>
        </pc:spChg>
      </pc:sldChg>
      <pc:sldChg chg="modSp new mod">
        <pc:chgData name="Luke Wang" userId="69b7a984b809f2c0" providerId="LiveId" clId="{D1B5BED9-5E73-462F-B1FF-42F5E465ECE3}" dt="2024-04-25T03:30:30.093" v="1726" actId="20577"/>
        <pc:sldMkLst>
          <pc:docMk/>
          <pc:sldMk cId="2801537514" sldId="347"/>
        </pc:sldMkLst>
        <pc:spChg chg="mod">
          <ac:chgData name="Luke Wang" userId="69b7a984b809f2c0" providerId="LiveId" clId="{D1B5BED9-5E73-462F-B1FF-42F5E465ECE3}" dt="2024-04-25T03:30:30.093" v="1726" actId="20577"/>
          <ac:spMkLst>
            <pc:docMk/>
            <pc:sldMk cId="2801537514" sldId="347"/>
            <ac:spMk id="2" creationId="{4930A463-5D7D-6321-EBEE-3BA756019A07}"/>
          </ac:spMkLst>
        </pc:spChg>
      </pc:sldChg>
      <pc:sldChg chg="modSp new mod">
        <pc:chgData name="Luke Wang" userId="69b7a984b809f2c0" providerId="LiveId" clId="{D1B5BED9-5E73-462F-B1FF-42F5E465ECE3}" dt="2024-04-25T03:30:36.764" v="1751" actId="20577"/>
        <pc:sldMkLst>
          <pc:docMk/>
          <pc:sldMk cId="1942122513" sldId="348"/>
        </pc:sldMkLst>
        <pc:spChg chg="mod">
          <ac:chgData name="Luke Wang" userId="69b7a984b809f2c0" providerId="LiveId" clId="{D1B5BED9-5E73-462F-B1FF-42F5E465ECE3}" dt="2024-04-25T03:30:36.764" v="1751" actId="20577"/>
          <ac:spMkLst>
            <pc:docMk/>
            <pc:sldMk cId="1942122513" sldId="348"/>
            <ac:spMk id="2" creationId="{E8F51E79-10D3-F59E-756F-EA8E52155DE2}"/>
          </ac:spMkLst>
        </pc:spChg>
      </pc:sldChg>
      <pc:sldChg chg="add">
        <pc:chgData name="Luke Wang" userId="69b7a984b809f2c0" providerId="LiveId" clId="{D1B5BED9-5E73-462F-B1FF-42F5E465ECE3}" dt="2024-04-25T03:35:41.756" v="1969"/>
        <pc:sldMkLst>
          <pc:docMk/>
          <pc:sldMk cId="449100420" sldId="349"/>
        </pc:sldMkLst>
      </pc:sldChg>
      <pc:sldChg chg="modSp new del mod">
        <pc:chgData name="Luke Wang" userId="69b7a984b809f2c0" providerId="LiveId" clId="{D1B5BED9-5E73-462F-B1FF-42F5E465ECE3}" dt="2024-04-25T03:35:08.620" v="1888" actId="2696"/>
        <pc:sldMkLst>
          <pc:docMk/>
          <pc:sldMk cId="3265643232" sldId="349"/>
        </pc:sldMkLst>
        <pc:spChg chg="mod">
          <ac:chgData name="Luke Wang" userId="69b7a984b809f2c0" providerId="LiveId" clId="{D1B5BED9-5E73-462F-B1FF-42F5E465ECE3}" dt="2024-04-25T03:33:38.580" v="1815" actId="20577"/>
          <ac:spMkLst>
            <pc:docMk/>
            <pc:sldMk cId="3265643232" sldId="349"/>
            <ac:spMk id="2" creationId="{5C8E4C4B-71E5-3ECF-C658-5918B21885B8}"/>
          </ac:spMkLst>
        </pc:spChg>
      </pc:sldChg>
      <pc:sldChg chg="modSp new del mod">
        <pc:chgData name="Luke Wang" userId="69b7a984b809f2c0" providerId="LiveId" clId="{D1B5BED9-5E73-462F-B1FF-42F5E465ECE3}" dt="2024-04-25T03:35:08.620" v="1888" actId="2696"/>
        <pc:sldMkLst>
          <pc:docMk/>
          <pc:sldMk cId="1771353082" sldId="350"/>
        </pc:sldMkLst>
        <pc:spChg chg="mod">
          <ac:chgData name="Luke Wang" userId="69b7a984b809f2c0" providerId="LiveId" clId="{D1B5BED9-5E73-462F-B1FF-42F5E465ECE3}" dt="2024-04-25T03:34:11.951" v="1835" actId="20577"/>
          <ac:spMkLst>
            <pc:docMk/>
            <pc:sldMk cId="1771353082" sldId="350"/>
            <ac:spMk id="2" creationId="{442E5FE9-BF91-21FB-BAD5-0F9B647DDCBA}"/>
          </ac:spMkLst>
        </pc:spChg>
      </pc:sldChg>
      <pc:sldChg chg="add">
        <pc:chgData name="Luke Wang" userId="69b7a984b809f2c0" providerId="LiveId" clId="{D1B5BED9-5E73-462F-B1FF-42F5E465ECE3}" dt="2024-04-25T03:35:41.756" v="1969"/>
        <pc:sldMkLst>
          <pc:docMk/>
          <pc:sldMk cId="3801037315" sldId="350"/>
        </pc:sldMkLst>
      </pc:sldChg>
      <pc:sldChg chg="modSp new del mod">
        <pc:chgData name="Luke Wang" userId="69b7a984b809f2c0" providerId="LiveId" clId="{D1B5BED9-5E73-462F-B1FF-42F5E465ECE3}" dt="2024-04-25T03:35:11.946" v="1889" actId="47"/>
        <pc:sldMkLst>
          <pc:docMk/>
          <pc:sldMk cId="2886249333" sldId="351"/>
        </pc:sldMkLst>
        <pc:spChg chg="mod">
          <ac:chgData name="Luke Wang" userId="69b7a984b809f2c0" providerId="LiveId" clId="{D1B5BED9-5E73-462F-B1FF-42F5E465ECE3}" dt="2024-04-25T03:34:17.698" v="1844" actId="20577"/>
          <ac:spMkLst>
            <pc:docMk/>
            <pc:sldMk cId="2886249333" sldId="351"/>
            <ac:spMk id="2" creationId="{33C3330B-7A95-0248-C852-7E78BEF58F45}"/>
          </ac:spMkLst>
        </pc:spChg>
      </pc:sldChg>
      <pc:sldChg chg="modSp new mod">
        <pc:chgData name="Luke Wang" userId="69b7a984b809f2c0" providerId="LiveId" clId="{D1B5BED9-5E73-462F-B1FF-42F5E465ECE3}" dt="2024-04-25T03:34:44.090" v="1887" actId="20577"/>
        <pc:sldMkLst>
          <pc:docMk/>
          <pc:sldMk cId="3653823584" sldId="352"/>
        </pc:sldMkLst>
        <pc:spChg chg="mod">
          <ac:chgData name="Luke Wang" userId="69b7a984b809f2c0" providerId="LiveId" clId="{D1B5BED9-5E73-462F-B1FF-42F5E465ECE3}" dt="2024-04-25T03:34:44.090" v="1887" actId="20577"/>
          <ac:spMkLst>
            <pc:docMk/>
            <pc:sldMk cId="3653823584" sldId="352"/>
            <ac:spMk id="2" creationId="{B71000CF-A6ED-55F8-81F9-FAB15D7F7BE1}"/>
          </ac:spMkLst>
        </pc:spChg>
      </pc:sldChg>
      <pc:sldChg chg="modSp new mod">
        <pc:chgData name="Luke Wang" userId="69b7a984b809f2c0" providerId="LiveId" clId="{D1B5BED9-5E73-462F-B1FF-42F5E465ECE3}" dt="2024-04-25T03:35:40.267" v="1968" actId="20577"/>
        <pc:sldMkLst>
          <pc:docMk/>
          <pc:sldMk cId="4215179309" sldId="353"/>
        </pc:sldMkLst>
        <pc:spChg chg="mod">
          <ac:chgData name="Luke Wang" userId="69b7a984b809f2c0" providerId="LiveId" clId="{D1B5BED9-5E73-462F-B1FF-42F5E465ECE3}" dt="2024-04-25T03:35:40.267" v="1968" actId="20577"/>
          <ac:spMkLst>
            <pc:docMk/>
            <pc:sldMk cId="4215179309" sldId="353"/>
            <ac:spMk id="2" creationId="{ED26CAE0-5172-E0C3-02BF-D10312720698}"/>
          </ac:spMkLst>
        </pc:spChg>
      </pc:sldChg>
      <pc:sldChg chg="modSp new mod">
        <pc:chgData name="Luke Wang" userId="69b7a984b809f2c0" providerId="LiveId" clId="{D1B5BED9-5E73-462F-B1FF-42F5E465ECE3}" dt="2024-04-25T03:35:51.213" v="1987" actId="20577"/>
        <pc:sldMkLst>
          <pc:docMk/>
          <pc:sldMk cId="4239106783" sldId="354"/>
        </pc:sldMkLst>
        <pc:spChg chg="mod">
          <ac:chgData name="Luke Wang" userId="69b7a984b809f2c0" providerId="LiveId" clId="{D1B5BED9-5E73-462F-B1FF-42F5E465ECE3}" dt="2024-04-25T03:35:51.213" v="1987" actId="20577"/>
          <ac:spMkLst>
            <pc:docMk/>
            <pc:sldMk cId="4239106783" sldId="354"/>
            <ac:spMk id="2" creationId="{334666B9-1A6C-5E0D-7E99-3B5030F32750}"/>
          </ac:spMkLst>
        </pc:spChg>
      </pc:sldChg>
      <pc:sldChg chg="modSp new mod">
        <pc:chgData name="Luke Wang" userId="69b7a984b809f2c0" providerId="LiveId" clId="{D1B5BED9-5E73-462F-B1FF-42F5E465ECE3}" dt="2024-04-25T03:36:36.793" v="2003" actId="20577"/>
        <pc:sldMkLst>
          <pc:docMk/>
          <pc:sldMk cId="699920786" sldId="355"/>
        </pc:sldMkLst>
        <pc:spChg chg="mod">
          <ac:chgData name="Luke Wang" userId="69b7a984b809f2c0" providerId="LiveId" clId="{D1B5BED9-5E73-462F-B1FF-42F5E465ECE3}" dt="2024-04-25T03:36:36.793" v="2003" actId="20577"/>
          <ac:spMkLst>
            <pc:docMk/>
            <pc:sldMk cId="699920786" sldId="355"/>
            <ac:spMk id="2" creationId="{04EFAF05-2B23-A250-5CBA-1BE5BCF7EED9}"/>
          </ac:spMkLst>
        </pc:spChg>
      </pc:sldChg>
      <pc:sldChg chg="modSp new mod">
        <pc:chgData name="Luke Wang" userId="69b7a984b809f2c0" providerId="LiveId" clId="{D1B5BED9-5E73-462F-B1FF-42F5E465ECE3}" dt="2024-04-25T03:36:55.483" v="2016" actId="20577"/>
        <pc:sldMkLst>
          <pc:docMk/>
          <pc:sldMk cId="3216321738" sldId="356"/>
        </pc:sldMkLst>
        <pc:spChg chg="mod">
          <ac:chgData name="Luke Wang" userId="69b7a984b809f2c0" providerId="LiveId" clId="{D1B5BED9-5E73-462F-B1FF-42F5E465ECE3}" dt="2024-04-25T03:36:55.483" v="2016" actId="20577"/>
          <ac:spMkLst>
            <pc:docMk/>
            <pc:sldMk cId="3216321738" sldId="356"/>
            <ac:spMk id="2" creationId="{E0C26E7D-8713-7029-1503-AC3E321A0B2E}"/>
          </ac:spMkLst>
        </pc:spChg>
      </pc:sldChg>
      <pc:sldChg chg="modSp new mod">
        <pc:chgData name="Luke Wang" userId="69b7a984b809f2c0" providerId="LiveId" clId="{D1B5BED9-5E73-462F-B1FF-42F5E465ECE3}" dt="2024-04-25T03:37:45.021" v="2029" actId="20577"/>
        <pc:sldMkLst>
          <pc:docMk/>
          <pc:sldMk cId="1403981361" sldId="357"/>
        </pc:sldMkLst>
        <pc:spChg chg="mod">
          <ac:chgData name="Luke Wang" userId="69b7a984b809f2c0" providerId="LiveId" clId="{D1B5BED9-5E73-462F-B1FF-42F5E465ECE3}" dt="2024-04-25T03:37:45.021" v="2029" actId="20577"/>
          <ac:spMkLst>
            <pc:docMk/>
            <pc:sldMk cId="1403981361" sldId="357"/>
            <ac:spMk id="2" creationId="{FF4DF414-E8F8-3394-25B5-6EEA0973731D}"/>
          </ac:spMkLst>
        </pc:spChg>
      </pc:sldChg>
      <pc:sldChg chg="modSp new mod">
        <pc:chgData name="Luke Wang" userId="69b7a984b809f2c0" providerId="LiveId" clId="{D1B5BED9-5E73-462F-B1FF-42F5E465ECE3}" dt="2024-04-25T03:39:55.129" v="2151" actId="6549"/>
        <pc:sldMkLst>
          <pc:docMk/>
          <pc:sldMk cId="1643330504" sldId="358"/>
        </pc:sldMkLst>
        <pc:spChg chg="mod">
          <ac:chgData name="Luke Wang" userId="69b7a984b809f2c0" providerId="LiveId" clId="{D1B5BED9-5E73-462F-B1FF-42F5E465ECE3}" dt="2024-04-25T03:39:55.129" v="2151" actId="6549"/>
          <ac:spMkLst>
            <pc:docMk/>
            <pc:sldMk cId="1643330504" sldId="358"/>
            <ac:spMk id="2" creationId="{67AA338A-01D1-31EE-BFDB-AD7FB7AAD335}"/>
          </ac:spMkLst>
        </pc:spChg>
      </pc:sldChg>
      <pc:sldChg chg="modSp new mod">
        <pc:chgData name="Luke Wang" userId="69b7a984b809f2c0" providerId="LiveId" clId="{D1B5BED9-5E73-462F-B1FF-42F5E465ECE3}" dt="2024-04-25T03:38:55.722" v="2149" actId="20577"/>
        <pc:sldMkLst>
          <pc:docMk/>
          <pc:sldMk cId="1158075746" sldId="359"/>
        </pc:sldMkLst>
        <pc:spChg chg="mod">
          <ac:chgData name="Luke Wang" userId="69b7a984b809f2c0" providerId="LiveId" clId="{D1B5BED9-5E73-462F-B1FF-42F5E465ECE3}" dt="2024-04-25T03:38:55.722" v="2149" actId="20577"/>
          <ac:spMkLst>
            <pc:docMk/>
            <pc:sldMk cId="1158075746" sldId="359"/>
            <ac:spMk id="2" creationId="{D8371810-6358-81FC-A686-57927174E7EE}"/>
          </ac:spMkLst>
        </pc:spChg>
      </pc:sldChg>
      <pc:sldChg chg="modSp new mod">
        <pc:chgData name="Luke Wang" userId="69b7a984b809f2c0" providerId="LiveId" clId="{D1B5BED9-5E73-462F-B1FF-42F5E465ECE3}" dt="2024-04-25T03:40:55.598" v="2209" actId="20577"/>
        <pc:sldMkLst>
          <pc:docMk/>
          <pc:sldMk cId="2436368308" sldId="360"/>
        </pc:sldMkLst>
        <pc:spChg chg="mod">
          <ac:chgData name="Luke Wang" userId="69b7a984b809f2c0" providerId="LiveId" clId="{D1B5BED9-5E73-462F-B1FF-42F5E465ECE3}" dt="2024-04-25T03:40:55.598" v="2209" actId="20577"/>
          <ac:spMkLst>
            <pc:docMk/>
            <pc:sldMk cId="2436368308" sldId="360"/>
            <ac:spMk id="2" creationId="{A3F984EF-C1D0-80A8-A979-ECA54963CA7A}"/>
          </ac:spMkLst>
        </pc:spChg>
      </pc:sldChg>
      <pc:sldChg chg="modSp new mod">
        <pc:chgData name="Luke Wang" userId="69b7a984b809f2c0" providerId="LiveId" clId="{D1B5BED9-5E73-462F-B1FF-42F5E465ECE3}" dt="2024-04-25T03:41:50.084" v="2225" actId="20577"/>
        <pc:sldMkLst>
          <pc:docMk/>
          <pc:sldMk cId="20777463" sldId="361"/>
        </pc:sldMkLst>
        <pc:spChg chg="mod">
          <ac:chgData name="Luke Wang" userId="69b7a984b809f2c0" providerId="LiveId" clId="{D1B5BED9-5E73-462F-B1FF-42F5E465ECE3}" dt="2024-04-25T03:41:50.084" v="2225" actId="20577"/>
          <ac:spMkLst>
            <pc:docMk/>
            <pc:sldMk cId="20777463" sldId="361"/>
            <ac:spMk id="2" creationId="{38BB0281-2D32-D959-E5AA-D3CFEC0E4DA5}"/>
          </ac:spMkLst>
        </pc:spChg>
      </pc:sldChg>
      <pc:sldChg chg="modSp new mod">
        <pc:chgData name="Luke Wang" userId="69b7a984b809f2c0" providerId="LiveId" clId="{D1B5BED9-5E73-462F-B1FF-42F5E465ECE3}" dt="2024-04-25T03:42:12.356" v="2259" actId="20577"/>
        <pc:sldMkLst>
          <pc:docMk/>
          <pc:sldMk cId="2791840891" sldId="362"/>
        </pc:sldMkLst>
        <pc:spChg chg="mod">
          <ac:chgData name="Luke Wang" userId="69b7a984b809f2c0" providerId="LiveId" clId="{D1B5BED9-5E73-462F-B1FF-42F5E465ECE3}" dt="2024-04-25T03:42:12.356" v="2259" actId="20577"/>
          <ac:spMkLst>
            <pc:docMk/>
            <pc:sldMk cId="2791840891" sldId="362"/>
            <ac:spMk id="2" creationId="{4879314D-8A03-ED6D-F852-63E4398A5268}"/>
          </ac:spMkLst>
        </pc:spChg>
      </pc:sldChg>
      <pc:sldChg chg="modSp new mod">
        <pc:chgData name="Luke Wang" userId="69b7a984b809f2c0" providerId="LiveId" clId="{D1B5BED9-5E73-462F-B1FF-42F5E465ECE3}" dt="2024-04-25T03:42:53.219" v="2283" actId="20577"/>
        <pc:sldMkLst>
          <pc:docMk/>
          <pc:sldMk cId="2064408367" sldId="363"/>
        </pc:sldMkLst>
        <pc:spChg chg="mod">
          <ac:chgData name="Luke Wang" userId="69b7a984b809f2c0" providerId="LiveId" clId="{D1B5BED9-5E73-462F-B1FF-42F5E465ECE3}" dt="2024-04-25T03:42:53.219" v="2283" actId="20577"/>
          <ac:spMkLst>
            <pc:docMk/>
            <pc:sldMk cId="2064408367" sldId="363"/>
            <ac:spMk id="2" creationId="{39F4EF99-AA04-8117-89DF-2A25D461C11B}"/>
          </ac:spMkLst>
        </pc:spChg>
      </pc:sldChg>
      <pc:sldChg chg="modSp new mod">
        <pc:chgData name="Luke Wang" userId="69b7a984b809f2c0" providerId="LiveId" clId="{D1B5BED9-5E73-462F-B1FF-42F5E465ECE3}" dt="2024-04-25T03:44:20.524" v="2376" actId="6549"/>
        <pc:sldMkLst>
          <pc:docMk/>
          <pc:sldMk cId="2705192452" sldId="364"/>
        </pc:sldMkLst>
        <pc:spChg chg="mod">
          <ac:chgData name="Luke Wang" userId="69b7a984b809f2c0" providerId="LiveId" clId="{D1B5BED9-5E73-462F-B1FF-42F5E465ECE3}" dt="2024-04-25T03:44:20.524" v="2376" actId="6549"/>
          <ac:spMkLst>
            <pc:docMk/>
            <pc:sldMk cId="2705192452" sldId="364"/>
            <ac:spMk id="2" creationId="{D56016B1-8ECC-3DD4-B263-A0CA375EF92D}"/>
          </ac:spMkLst>
        </pc:spChg>
      </pc:sldChg>
      <pc:sldChg chg="del">
        <pc:chgData name="Luke Wang" userId="69b7a984b809f2c0" providerId="LiveId" clId="{D1B5BED9-5E73-462F-B1FF-42F5E465ECE3}" dt="2024-04-25T02:12:34.868" v="13" actId="47"/>
        <pc:sldMkLst>
          <pc:docMk/>
          <pc:sldMk cId="1661394717" sldId="365"/>
        </pc:sldMkLst>
        <pc:spChg chg="mod">
          <ac:chgData name="Luke Wang" userId="69b7a984b809f2c0" providerId="LiveId" clId="{D1B5BED9-5E73-462F-B1FF-42F5E465ECE3}" dt="2024-04-25T03:44:10.745" v="2351" actId="20577"/>
          <ac:spMkLst>
            <pc:docMk/>
            <pc:sldMk cId="1661394717" sldId="365"/>
            <ac:spMk id="2" creationId="{75AF648E-A19E-A1E1-A3CA-53DA9EE61B8D}"/>
          </ac:spMkLst>
        </pc:spChg>
      </pc:sldChg>
      <pc:sldChg chg="del">
        <pc:chgData name="Luke Wang" userId="69b7a984b809f2c0" providerId="LiveId" clId="{D1B5BED9-5E73-462F-B1FF-42F5E465ECE3}" dt="2024-04-25T02:12:34.868" v="13" actId="47"/>
        <pc:sldMkLst>
          <pc:docMk/>
          <pc:sldMk cId="2911193167" sldId="366"/>
        </pc:sldMkLst>
      </pc:sldChg>
      <pc:sldChg chg="del">
        <pc:chgData name="Luke Wang" userId="69b7a984b809f2c0" providerId="LiveId" clId="{D1B5BED9-5E73-462F-B1FF-42F5E465ECE3}" dt="2024-04-25T02:12:34.868" v="13" actId="47"/>
        <pc:sldMkLst>
          <pc:docMk/>
          <pc:sldMk cId="3556876842" sldId="367"/>
        </pc:sldMkLst>
      </pc:sldChg>
      <pc:sldChg chg="del">
        <pc:chgData name="Luke Wang" userId="69b7a984b809f2c0" providerId="LiveId" clId="{D1B5BED9-5E73-462F-B1FF-42F5E465ECE3}" dt="2024-04-25T02:12:34.868" v="13" actId="47"/>
        <pc:sldMkLst>
          <pc:docMk/>
          <pc:sldMk cId="1142719313" sldId="368"/>
        </pc:sldMkLst>
      </pc:sldChg>
      <pc:sldChg chg="del">
        <pc:chgData name="Luke Wang" userId="69b7a984b809f2c0" providerId="LiveId" clId="{D1B5BED9-5E73-462F-B1FF-42F5E465ECE3}" dt="2024-04-25T02:12:34.868" v="13" actId="47"/>
        <pc:sldMkLst>
          <pc:docMk/>
          <pc:sldMk cId="1405313466" sldId="369"/>
        </pc:sldMkLst>
      </pc:sldChg>
      <pc:sldChg chg="del">
        <pc:chgData name="Luke Wang" userId="69b7a984b809f2c0" providerId="LiveId" clId="{D1B5BED9-5E73-462F-B1FF-42F5E465ECE3}" dt="2024-04-25T02:12:34.868" v="13" actId="47"/>
        <pc:sldMkLst>
          <pc:docMk/>
          <pc:sldMk cId="614870776" sldId="370"/>
        </pc:sldMkLst>
      </pc:sldChg>
      <pc:sldChg chg="del">
        <pc:chgData name="Luke Wang" userId="69b7a984b809f2c0" providerId="LiveId" clId="{D1B5BED9-5E73-462F-B1FF-42F5E465ECE3}" dt="2024-04-25T02:12:34.868" v="13" actId="47"/>
        <pc:sldMkLst>
          <pc:docMk/>
          <pc:sldMk cId="4205564303" sldId="371"/>
        </pc:sldMkLst>
      </pc:sldChg>
      <pc:sldChg chg="del">
        <pc:chgData name="Luke Wang" userId="69b7a984b809f2c0" providerId="LiveId" clId="{D1B5BED9-5E73-462F-B1FF-42F5E465ECE3}" dt="2024-04-25T02:12:34.868" v="13" actId="47"/>
        <pc:sldMkLst>
          <pc:docMk/>
          <pc:sldMk cId="39832120" sldId="372"/>
        </pc:sldMkLst>
      </pc:sldChg>
      <pc:sldChg chg="del">
        <pc:chgData name="Luke Wang" userId="69b7a984b809f2c0" providerId="LiveId" clId="{D1B5BED9-5E73-462F-B1FF-42F5E465ECE3}" dt="2024-04-25T02:12:34.868" v="13" actId="47"/>
        <pc:sldMkLst>
          <pc:docMk/>
          <pc:sldMk cId="2045765465" sldId="374"/>
        </pc:sldMkLst>
      </pc:sldChg>
      <pc:sldChg chg="del">
        <pc:chgData name="Luke Wang" userId="69b7a984b809f2c0" providerId="LiveId" clId="{D1B5BED9-5E73-462F-B1FF-42F5E465ECE3}" dt="2024-04-25T02:12:34.868" v="13" actId="47"/>
        <pc:sldMkLst>
          <pc:docMk/>
          <pc:sldMk cId="55333441" sldId="375"/>
        </pc:sldMkLst>
      </pc:sldChg>
      <pc:sldChg chg="del">
        <pc:chgData name="Luke Wang" userId="69b7a984b809f2c0" providerId="LiveId" clId="{D1B5BED9-5E73-462F-B1FF-42F5E465ECE3}" dt="2024-04-25T02:12:34.868" v="13" actId="47"/>
        <pc:sldMkLst>
          <pc:docMk/>
          <pc:sldMk cId="1050647721" sldId="376"/>
        </pc:sldMkLst>
      </pc:sldChg>
      <pc:sldChg chg="del">
        <pc:chgData name="Luke Wang" userId="69b7a984b809f2c0" providerId="LiveId" clId="{D1B5BED9-5E73-462F-B1FF-42F5E465ECE3}" dt="2024-04-25T02:12:34.868" v="13" actId="47"/>
        <pc:sldMkLst>
          <pc:docMk/>
          <pc:sldMk cId="3368242414" sldId="377"/>
        </pc:sldMkLst>
      </pc:sldChg>
      <pc:sldChg chg="del">
        <pc:chgData name="Luke Wang" userId="69b7a984b809f2c0" providerId="LiveId" clId="{D1B5BED9-5E73-462F-B1FF-42F5E465ECE3}" dt="2024-04-25T02:12:34.868" v="13" actId="47"/>
        <pc:sldMkLst>
          <pc:docMk/>
          <pc:sldMk cId="4228932085" sldId="378"/>
        </pc:sldMkLst>
      </pc:sldChg>
      <pc:sldChg chg="del">
        <pc:chgData name="Luke Wang" userId="69b7a984b809f2c0" providerId="LiveId" clId="{D1B5BED9-5E73-462F-B1FF-42F5E465ECE3}" dt="2024-04-25T02:12:34.868" v="13" actId="47"/>
        <pc:sldMkLst>
          <pc:docMk/>
          <pc:sldMk cId="1939177579" sldId="379"/>
        </pc:sldMkLst>
      </pc:sldChg>
      <pc:sldChg chg="del">
        <pc:chgData name="Luke Wang" userId="69b7a984b809f2c0" providerId="LiveId" clId="{D1B5BED9-5E73-462F-B1FF-42F5E465ECE3}" dt="2024-04-25T02:12:34.868" v="13" actId="47"/>
        <pc:sldMkLst>
          <pc:docMk/>
          <pc:sldMk cId="3923313957" sldId="380"/>
        </pc:sldMkLst>
      </pc:sldChg>
      <pc:sldChg chg="del">
        <pc:chgData name="Luke Wang" userId="69b7a984b809f2c0" providerId="LiveId" clId="{D1B5BED9-5E73-462F-B1FF-42F5E465ECE3}" dt="2024-04-25T02:12:34.868" v="13" actId="47"/>
        <pc:sldMkLst>
          <pc:docMk/>
          <pc:sldMk cId="73940912" sldId="381"/>
        </pc:sldMkLst>
      </pc:sldChg>
      <pc:sldChg chg="del">
        <pc:chgData name="Luke Wang" userId="69b7a984b809f2c0" providerId="LiveId" clId="{D1B5BED9-5E73-462F-B1FF-42F5E465ECE3}" dt="2024-04-25T02:12:34.868" v="13" actId="47"/>
        <pc:sldMkLst>
          <pc:docMk/>
          <pc:sldMk cId="1508347748" sldId="382"/>
        </pc:sldMkLst>
      </pc:sldChg>
      <pc:sldChg chg="del">
        <pc:chgData name="Luke Wang" userId="69b7a984b809f2c0" providerId="LiveId" clId="{D1B5BED9-5E73-462F-B1FF-42F5E465ECE3}" dt="2024-04-25T02:12:34.868" v="13" actId="47"/>
        <pc:sldMkLst>
          <pc:docMk/>
          <pc:sldMk cId="3037414874" sldId="383"/>
        </pc:sldMkLst>
      </pc:sldChg>
      <pc:sldChg chg="del">
        <pc:chgData name="Luke Wang" userId="69b7a984b809f2c0" providerId="LiveId" clId="{D1B5BED9-5E73-462F-B1FF-42F5E465ECE3}" dt="2024-04-25T02:12:34.868" v="13" actId="47"/>
        <pc:sldMkLst>
          <pc:docMk/>
          <pc:sldMk cId="3438953079" sldId="384"/>
        </pc:sldMkLst>
      </pc:sldChg>
      <pc:sldChg chg="del">
        <pc:chgData name="Luke Wang" userId="69b7a984b809f2c0" providerId="LiveId" clId="{D1B5BED9-5E73-462F-B1FF-42F5E465ECE3}" dt="2024-04-25T02:12:34.868" v="13" actId="47"/>
        <pc:sldMkLst>
          <pc:docMk/>
          <pc:sldMk cId="0" sldId="385"/>
        </pc:sldMkLst>
      </pc:sldChg>
      <pc:sldChg chg="del">
        <pc:chgData name="Luke Wang" userId="69b7a984b809f2c0" providerId="LiveId" clId="{D1B5BED9-5E73-462F-B1FF-42F5E465ECE3}" dt="2024-04-25T02:12:34.868" v="13" actId="47"/>
        <pc:sldMkLst>
          <pc:docMk/>
          <pc:sldMk cId="0" sldId="386"/>
        </pc:sldMkLst>
      </pc:sldChg>
      <pc:sldChg chg="del">
        <pc:chgData name="Luke Wang" userId="69b7a984b809f2c0" providerId="LiveId" clId="{D1B5BED9-5E73-462F-B1FF-42F5E465ECE3}" dt="2024-04-25T02:12:34.868" v="13" actId="47"/>
        <pc:sldMkLst>
          <pc:docMk/>
          <pc:sldMk cId="0" sldId="387"/>
        </pc:sldMkLst>
      </pc:sldChg>
      <pc:sldChg chg="del">
        <pc:chgData name="Luke Wang" userId="69b7a984b809f2c0" providerId="LiveId" clId="{D1B5BED9-5E73-462F-B1FF-42F5E465ECE3}" dt="2024-04-25T02:12:34.868" v="13" actId="47"/>
        <pc:sldMkLst>
          <pc:docMk/>
          <pc:sldMk cId="0" sldId="388"/>
        </pc:sldMkLst>
      </pc:sldChg>
      <pc:sldChg chg="del">
        <pc:chgData name="Luke Wang" userId="69b7a984b809f2c0" providerId="LiveId" clId="{D1B5BED9-5E73-462F-B1FF-42F5E465ECE3}" dt="2024-04-25T02:12:34.868" v="13" actId="47"/>
        <pc:sldMkLst>
          <pc:docMk/>
          <pc:sldMk cId="0" sldId="389"/>
        </pc:sldMkLst>
      </pc:sldChg>
      <pc:sldChg chg="del">
        <pc:chgData name="Luke Wang" userId="69b7a984b809f2c0" providerId="LiveId" clId="{D1B5BED9-5E73-462F-B1FF-42F5E465ECE3}" dt="2024-04-25T02:12:34.868" v="13" actId="47"/>
        <pc:sldMkLst>
          <pc:docMk/>
          <pc:sldMk cId="0" sldId="390"/>
        </pc:sldMkLst>
      </pc:sldChg>
      <pc:sldChg chg="del">
        <pc:chgData name="Luke Wang" userId="69b7a984b809f2c0" providerId="LiveId" clId="{D1B5BED9-5E73-462F-B1FF-42F5E465ECE3}" dt="2024-04-25T02:12:34.868" v="13" actId="47"/>
        <pc:sldMkLst>
          <pc:docMk/>
          <pc:sldMk cId="0" sldId="391"/>
        </pc:sldMkLst>
      </pc:sldChg>
    </pc:docChg>
  </pc:docChgLst>
  <pc:docChgLst>
    <pc:chgData name="Luke Wang" userId="69b7a984b809f2c0" providerId="LiveId" clId="{1A67E2FC-E382-4F79-9CD1-1068CC24E104}"/>
    <pc:docChg chg="undo custSel addSld delSld modSld">
      <pc:chgData name="Luke Wang" userId="69b7a984b809f2c0" providerId="LiveId" clId="{1A67E2FC-E382-4F79-9CD1-1068CC24E104}" dt="2024-05-11T10:25:29.032" v="5592" actId="20577"/>
      <pc:docMkLst>
        <pc:docMk/>
      </pc:docMkLst>
      <pc:sldChg chg="addSp delSp modSp mod modAnim">
        <pc:chgData name="Luke Wang" userId="69b7a984b809f2c0" providerId="LiveId" clId="{1A67E2FC-E382-4F79-9CD1-1068CC24E104}" dt="2024-05-11T08:48:10.552" v="58" actId="1076"/>
        <pc:sldMkLst>
          <pc:docMk/>
          <pc:sldMk cId="494030378" sldId="311"/>
        </pc:sldMkLst>
        <pc:spChg chg="del mod">
          <ac:chgData name="Luke Wang" userId="69b7a984b809f2c0" providerId="LiveId" clId="{1A67E2FC-E382-4F79-9CD1-1068CC24E104}" dt="2024-05-11T08:47:50.377" v="50"/>
          <ac:spMkLst>
            <pc:docMk/>
            <pc:sldMk cId="494030378" sldId="311"/>
            <ac:spMk id="3" creationId="{3FEFEF68-A5AF-C4E2-5FC7-07C03F65A201}"/>
          </ac:spMkLst>
        </pc:spChg>
        <pc:spChg chg="add mod">
          <ac:chgData name="Luke Wang" userId="69b7a984b809f2c0" providerId="LiveId" clId="{1A67E2FC-E382-4F79-9CD1-1068CC24E104}" dt="2024-05-11T08:48:06.970" v="57" actId="1076"/>
          <ac:spMkLst>
            <pc:docMk/>
            <pc:sldMk cId="494030378" sldId="311"/>
            <ac:spMk id="7" creationId="{79B49668-E9F1-4B85-D245-A5F7A9A06C43}"/>
          </ac:spMkLst>
        </pc:spChg>
        <pc:picChg chg="mod">
          <ac:chgData name="Luke Wang" userId="69b7a984b809f2c0" providerId="LiveId" clId="{1A67E2FC-E382-4F79-9CD1-1068CC24E104}" dt="2024-05-11T08:48:06.970" v="57" actId="1076"/>
          <ac:picMkLst>
            <pc:docMk/>
            <pc:sldMk cId="494030378" sldId="311"/>
            <ac:picMk id="5" creationId="{9C40FF82-1609-2630-439C-0F01E9BDD2DC}"/>
          </ac:picMkLst>
        </pc:picChg>
        <pc:picChg chg="add mod">
          <ac:chgData name="Luke Wang" userId="69b7a984b809f2c0" providerId="LiveId" clId="{1A67E2FC-E382-4F79-9CD1-1068CC24E104}" dt="2024-05-11T08:48:06.970" v="57" actId="1076"/>
          <ac:picMkLst>
            <pc:docMk/>
            <pc:sldMk cId="494030378" sldId="311"/>
            <ac:picMk id="6" creationId="{90A152AF-2613-A4EC-BB86-6DA4477DD2F5}"/>
          </ac:picMkLst>
        </pc:picChg>
        <pc:picChg chg="add mod">
          <ac:chgData name="Luke Wang" userId="69b7a984b809f2c0" providerId="LiveId" clId="{1A67E2FC-E382-4F79-9CD1-1068CC24E104}" dt="2024-05-11T08:48:10.552" v="58" actId="1076"/>
          <ac:picMkLst>
            <pc:docMk/>
            <pc:sldMk cId="494030378" sldId="311"/>
            <ac:picMk id="8" creationId="{B0B5B1F2-0B34-05A0-229A-D29109955869}"/>
          </ac:picMkLst>
        </pc:picChg>
      </pc:sldChg>
      <pc:sldChg chg="addSp delSp modSp mod">
        <pc:chgData name="Luke Wang" userId="69b7a984b809f2c0" providerId="LiveId" clId="{1A67E2FC-E382-4F79-9CD1-1068CC24E104}" dt="2024-05-11T09:19:16.481" v="1204" actId="1076"/>
        <pc:sldMkLst>
          <pc:docMk/>
          <pc:sldMk cId="1649679159" sldId="312"/>
        </pc:sldMkLst>
        <pc:spChg chg="mod">
          <ac:chgData name="Luke Wang" userId="69b7a984b809f2c0" providerId="LiveId" clId="{1A67E2FC-E382-4F79-9CD1-1068CC24E104}" dt="2024-05-11T09:17:46.096" v="1197" actId="20577"/>
          <ac:spMkLst>
            <pc:docMk/>
            <pc:sldMk cId="1649679159" sldId="312"/>
            <ac:spMk id="2" creationId="{8BAECD61-0C35-841D-C7BC-E046259D1AB8}"/>
          </ac:spMkLst>
        </pc:spChg>
        <pc:spChg chg="mod">
          <ac:chgData name="Luke Wang" userId="69b7a984b809f2c0" providerId="LiveId" clId="{1A67E2FC-E382-4F79-9CD1-1068CC24E104}" dt="2024-05-11T09:15:40.855" v="1169" actId="14100"/>
          <ac:spMkLst>
            <pc:docMk/>
            <pc:sldMk cId="1649679159" sldId="312"/>
            <ac:spMk id="3" creationId="{3CF251BD-0DC1-058E-3FAA-BEE93684B5C3}"/>
          </ac:spMkLst>
        </pc:spChg>
        <pc:spChg chg="add del">
          <ac:chgData name="Luke Wang" userId="69b7a984b809f2c0" providerId="LiveId" clId="{1A67E2FC-E382-4F79-9CD1-1068CC24E104}" dt="2024-05-11T09:19:10.261" v="1201"/>
          <ac:spMkLst>
            <pc:docMk/>
            <pc:sldMk cId="1649679159" sldId="312"/>
            <ac:spMk id="6" creationId="{4036F1B4-B7EC-846F-D9B9-161BA6B018DD}"/>
          </ac:spMkLst>
        </pc:spChg>
        <pc:picChg chg="add del mod">
          <ac:chgData name="Luke Wang" userId="69b7a984b809f2c0" providerId="LiveId" clId="{1A67E2FC-E382-4F79-9CD1-1068CC24E104}" dt="2024-05-11T09:19:07.650" v="1199" actId="478"/>
          <ac:picMkLst>
            <pc:docMk/>
            <pc:sldMk cId="1649679159" sldId="312"/>
            <ac:picMk id="5" creationId="{19F45FF9-7747-00D2-B43C-420CED0CC723}"/>
          </ac:picMkLst>
        </pc:picChg>
        <pc:picChg chg="add mod">
          <ac:chgData name="Luke Wang" userId="69b7a984b809f2c0" providerId="LiveId" clId="{1A67E2FC-E382-4F79-9CD1-1068CC24E104}" dt="2024-05-11T09:19:16.481" v="1204" actId="1076"/>
          <ac:picMkLst>
            <pc:docMk/>
            <pc:sldMk cId="1649679159" sldId="312"/>
            <ac:picMk id="7" creationId="{BD92E520-EF03-7FDE-0331-06CB6499E994}"/>
          </ac:picMkLst>
        </pc:picChg>
      </pc:sldChg>
      <pc:sldChg chg="addSp delSp modSp mod">
        <pc:chgData name="Luke Wang" userId="69b7a984b809f2c0" providerId="LiveId" clId="{1A67E2FC-E382-4F79-9CD1-1068CC24E104}" dt="2024-05-11T09:23:57.780" v="1485" actId="20577"/>
        <pc:sldMkLst>
          <pc:docMk/>
          <pc:sldMk cId="404285289" sldId="314"/>
        </pc:sldMkLst>
        <pc:spChg chg="mod">
          <ac:chgData name="Luke Wang" userId="69b7a984b809f2c0" providerId="LiveId" clId="{1A67E2FC-E382-4F79-9CD1-1068CC24E104}" dt="2024-05-11T09:19:39.286" v="1220" actId="20577"/>
          <ac:spMkLst>
            <pc:docMk/>
            <pc:sldMk cId="404285289" sldId="314"/>
            <ac:spMk id="2" creationId="{8BAECD61-0C35-841D-C7BC-E046259D1AB8}"/>
          </ac:spMkLst>
        </pc:spChg>
        <pc:spChg chg="add del mod">
          <ac:chgData name="Luke Wang" userId="69b7a984b809f2c0" providerId="LiveId" clId="{1A67E2FC-E382-4F79-9CD1-1068CC24E104}" dt="2024-05-11T09:23:57.780" v="1485" actId="20577"/>
          <ac:spMkLst>
            <pc:docMk/>
            <pc:sldMk cId="404285289" sldId="314"/>
            <ac:spMk id="3" creationId="{3CF251BD-0DC1-058E-3FAA-BEE93684B5C3}"/>
          </ac:spMkLst>
        </pc:spChg>
        <pc:picChg chg="add del mod">
          <ac:chgData name="Luke Wang" userId="69b7a984b809f2c0" providerId="LiveId" clId="{1A67E2FC-E382-4F79-9CD1-1068CC24E104}" dt="2024-05-11T09:21:59.926" v="1225"/>
          <ac:picMkLst>
            <pc:docMk/>
            <pc:sldMk cId="404285289" sldId="314"/>
            <ac:picMk id="5" creationId="{BB874F8C-6819-9B63-B7DF-C9ADB8D7261A}"/>
          </ac:picMkLst>
        </pc:picChg>
        <pc:picChg chg="add mod">
          <ac:chgData name="Luke Wang" userId="69b7a984b809f2c0" providerId="LiveId" clId="{1A67E2FC-E382-4F79-9CD1-1068CC24E104}" dt="2024-05-11T09:23:10.123" v="1381" actId="1076"/>
          <ac:picMkLst>
            <pc:docMk/>
            <pc:sldMk cId="404285289" sldId="314"/>
            <ac:picMk id="6" creationId="{41A8B797-82C8-5A16-C84E-8C5BEC9E4DB3}"/>
          </ac:picMkLst>
        </pc:picChg>
      </pc:sldChg>
      <pc:sldChg chg="addSp modSp mod">
        <pc:chgData name="Luke Wang" userId="69b7a984b809f2c0" providerId="LiveId" clId="{1A67E2FC-E382-4F79-9CD1-1068CC24E104}" dt="2024-05-11T09:27:46.293" v="1629" actId="6549"/>
        <pc:sldMkLst>
          <pc:docMk/>
          <pc:sldMk cId="2855875976" sldId="315"/>
        </pc:sldMkLst>
        <pc:spChg chg="mod">
          <ac:chgData name="Luke Wang" userId="69b7a984b809f2c0" providerId="LiveId" clId="{1A67E2FC-E382-4F79-9CD1-1068CC24E104}" dt="2024-05-11T09:24:49.376" v="1503" actId="404"/>
          <ac:spMkLst>
            <pc:docMk/>
            <pc:sldMk cId="2855875976" sldId="315"/>
            <ac:spMk id="2" creationId="{8BAECD61-0C35-841D-C7BC-E046259D1AB8}"/>
          </ac:spMkLst>
        </pc:spChg>
        <pc:spChg chg="mod">
          <ac:chgData name="Luke Wang" userId="69b7a984b809f2c0" providerId="LiveId" clId="{1A67E2FC-E382-4F79-9CD1-1068CC24E104}" dt="2024-05-11T09:27:46.293" v="1629" actId="6549"/>
          <ac:spMkLst>
            <pc:docMk/>
            <pc:sldMk cId="2855875976" sldId="315"/>
            <ac:spMk id="3" creationId="{3CF251BD-0DC1-058E-3FAA-BEE93684B5C3}"/>
          </ac:spMkLst>
        </pc:spChg>
        <pc:picChg chg="add mod">
          <ac:chgData name="Luke Wang" userId="69b7a984b809f2c0" providerId="LiveId" clId="{1A67E2FC-E382-4F79-9CD1-1068CC24E104}" dt="2024-05-11T09:27:34.925" v="1626" actId="1076"/>
          <ac:picMkLst>
            <pc:docMk/>
            <pc:sldMk cId="2855875976" sldId="315"/>
            <ac:picMk id="5" creationId="{2C764F20-5B53-E2E3-A27C-742740614AA0}"/>
          </ac:picMkLst>
        </pc:picChg>
      </pc:sldChg>
      <pc:sldChg chg="addSp delSp modSp mod modAnim">
        <pc:chgData name="Luke Wang" userId="69b7a984b809f2c0" providerId="LiveId" clId="{1A67E2FC-E382-4F79-9CD1-1068CC24E104}" dt="2024-05-11T08:45:01.364" v="24"/>
        <pc:sldMkLst>
          <pc:docMk/>
          <pc:sldMk cId="2425063826" sldId="317"/>
        </pc:sldMkLst>
        <pc:spChg chg="add del">
          <ac:chgData name="Luke Wang" userId="69b7a984b809f2c0" providerId="LiveId" clId="{1A67E2FC-E382-4F79-9CD1-1068CC24E104}" dt="2024-05-11T08:42:31.866" v="1"/>
          <ac:spMkLst>
            <pc:docMk/>
            <pc:sldMk cId="2425063826" sldId="317"/>
            <ac:spMk id="5" creationId="{68A5D4B4-7FFA-1D3C-2721-9450519E06AA}"/>
          </ac:spMkLst>
        </pc:spChg>
        <pc:spChg chg="add del">
          <ac:chgData name="Luke Wang" userId="69b7a984b809f2c0" providerId="LiveId" clId="{1A67E2FC-E382-4F79-9CD1-1068CC24E104}" dt="2024-05-11T08:44:17.479" v="11"/>
          <ac:spMkLst>
            <pc:docMk/>
            <pc:sldMk cId="2425063826" sldId="317"/>
            <ac:spMk id="8" creationId="{1681A6AE-0F2A-2C0A-1C92-9FDEA05E5D68}"/>
          </ac:spMkLst>
        </pc:spChg>
        <pc:picChg chg="add mod">
          <ac:chgData name="Luke Wang" userId="69b7a984b809f2c0" providerId="LiveId" clId="{1A67E2FC-E382-4F79-9CD1-1068CC24E104}" dt="2024-05-11T08:44:51.860" v="20" actId="1076"/>
          <ac:picMkLst>
            <pc:docMk/>
            <pc:sldMk cId="2425063826" sldId="317"/>
            <ac:picMk id="6" creationId="{6D228990-8C8A-3C76-5330-4B65FB69E2B4}"/>
          </ac:picMkLst>
        </pc:picChg>
        <pc:picChg chg="add del mod">
          <ac:chgData name="Luke Wang" userId="69b7a984b809f2c0" providerId="LiveId" clId="{1A67E2FC-E382-4F79-9CD1-1068CC24E104}" dt="2024-05-11T08:44:14.308" v="9" actId="478"/>
          <ac:picMkLst>
            <pc:docMk/>
            <pc:sldMk cId="2425063826" sldId="317"/>
            <ac:picMk id="7" creationId="{1CF68A7B-37FC-5A9B-ACD4-60069530408A}"/>
          </ac:picMkLst>
        </pc:picChg>
        <pc:picChg chg="add mod">
          <ac:chgData name="Luke Wang" userId="69b7a984b809f2c0" providerId="LiveId" clId="{1A67E2FC-E382-4F79-9CD1-1068CC24E104}" dt="2024-05-11T08:44:51.860" v="20" actId="1076"/>
          <ac:picMkLst>
            <pc:docMk/>
            <pc:sldMk cId="2425063826" sldId="317"/>
            <ac:picMk id="9" creationId="{0B50DCF6-0097-06FF-69A9-D219739DF061}"/>
          </ac:picMkLst>
        </pc:picChg>
        <pc:picChg chg="add mod">
          <ac:chgData name="Luke Wang" userId="69b7a984b809f2c0" providerId="LiveId" clId="{1A67E2FC-E382-4F79-9CD1-1068CC24E104}" dt="2024-05-11T08:44:51.860" v="20" actId="1076"/>
          <ac:picMkLst>
            <pc:docMk/>
            <pc:sldMk cId="2425063826" sldId="317"/>
            <ac:picMk id="10" creationId="{48D2107B-8D17-0B02-D6C1-7CAD87B2EF51}"/>
          </ac:picMkLst>
        </pc:picChg>
      </pc:sldChg>
      <pc:sldChg chg="addSp modSp mod">
        <pc:chgData name="Luke Wang" userId="69b7a984b809f2c0" providerId="LiveId" clId="{1A67E2FC-E382-4F79-9CD1-1068CC24E104}" dt="2024-05-11T09:39:18.975" v="2256" actId="1076"/>
        <pc:sldMkLst>
          <pc:docMk/>
          <pc:sldMk cId="3980008419" sldId="323"/>
        </pc:sldMkLst>
        <pc:picChg chg="add mod">
          <ac:chgData name="Luke Wang" userId="69b7a984b809f2c0" providerId="LiveId" clId="{1A67E2FC-E382-4F79-9CD1-1068CC24E104}" dt="2024-05-11T09:39:18.975" v="2256" actId="1076"/>
          <ac:picMkLst>
            <pc:docMk/>
            <pc:sldMk cId="3980008419" sldId="323"/>
            <ac:picMk id="5" creationId="{C7DAF193-17C3-A68C-F3BE-44E462BF85CA}"/>
          </ac:picMkLst>
        </pc:picChg>
      </pc:sldChg>
      <pc:sldChg chg="addSp modSp mod">
        <pc:chgData name="Luke Wang" userId="69b7a984b809f2c0" providerId="LiveId" clId="{1A67E2FC-E382-4F79-9CD1-1068CC24E104}" dt="2024-05-11T09:56:29.321" v="3162" actId="1076"/>
        <pc:sldMkLst>
          <pc:docMk/>
          <pc:sldMk cId="195427319" sldId="326"/>
        </pc:sldMkLst>
        <pc:spChg chg="mod">
          <ac:chgData name="Luke Wang" userId="69b7a984b809f2c0" providerId="LiveId" clId="{1A67E2FC-E382-4F79-9CD1-1068CC24E104}" dt="2024-05-11T09:56:28.278" v="3161" actId="14100"/>
          <ac:spMkLst>
            <pc:docMk/>
            <pc:sldMk cId="195427319" sldId="326"/>
            <ac:spMk id="3" creationId="{C558A89F-F944-CCAF-CC97-03D9B9669589}"/>
          </ac:spMkLst>
        </pc:spChg>
        <pc:picChg chg="add mod">
          <ac:chgData name="Luke Wang" userId="69b7a984b809f2c0" providerId="LiveId" clId="{1A67E2FC-E382-4F79-9CD1-1068CC24E104}" dt="2024-05-11T09:56:29.321" v="3162" actId="1076"/>
          <ac:picMkLst>
            <pc:docMk/>
            <pc:sldMk cId="195427319" sldId="326"/>
            <ac:picMk id="5" creationId="{F0F7A723-56FC-2F74-5B8C-41A2A71AF692}"/>
          </ac:picMkLst>
        </pc:picChg>
      </pc:sldChg>
      <pc:sldChg chg="addSp modSp mod">
        <pc:chgData name="Luke Wang" userId="69b7a984b809f2c0" providerId="LiveId" clId="{1A67E2FC-E382-4F79-9CD1-1068CC24E104}" dt="2024-05-11T09:08:24.570" v="540" actId="20577"/>
        <pc:sldMkLst>
          <pc:docMk/>
          <pc:sldMk cId="3734727271" sldId="327"/>
        </pc:sldMkLst>
        <pc:spChg chg="mod">
          <ac:chgData name="Luke Wang" userId="69b7a984b809f2c0" providerId="LiveId" clId="{1A67E2FC-E382-4F79-9CD1-1068CC24E104}" dt="2024-05-11T08:52:40.597" v="111" actId="1076"/>
          <ac:spMkLst>
            <pc:docMk/>
            <pc:sldMk cId="3734727271" sldId="327"/>
            <ac:spMk id="2" creationId="{8D8703EA-EB58-6FB8-7B90-E095F4AF0ED1}"/>
          </ac:spMkLst>
        </pc:spChg>
        <pc:spChg chg="mod">
          <ac:chgData name="Luke Wang" userId="69b7a984b809f2c0" providerId="LiveId" clId="{1A67E2FC-E382-4F79-9CD1-1068CC24E104}" dt="2024-05-11T09:08:24.570" v="540" actId="20577"/>
          <ac:spMkLst>
            <pc:docMk/>
            <pc:sldMk cId="3734727271" sldId="327"/>
            <ac:spMk id="3" creationId="{B842C6FA-C9ED-B8D9-F36B-B497953BB98F}"/>
          </ac:spMkLst>
        </pc:spChg>
        <pc:picChg chg="add mod">
          <ac:chgData name="Luke Wang" userId="69b7a984b809f2c0" providerId="LiveId" clId="{1A67E2FC-E382-4F79-9CD1-1068CC24E104}" dt="2024-05-11T09:07:39.331" v="398" actId="1076"/>
          <ac:picMkLst>
            <pc:docMk/>
            <pc:sldMk cId="3734727271" sldId="327"/>
            <ac:picMk id="6" creationId="{DD4CBDFB-9E27-51FF-507B-C543F1FC8FD4}"/>
          </ac:picMkLst>
        </pc:picChg>
      </pc:sldChg>
      <pc:sldChg chg="modSp mod">
        <pc:chgData name="Luke Wang" userId="69b7a984b809f2c0" providerId="LiveId" clId="{1A67E2FC-E382-4F79-9CD1-1068CC24E104}" dt="2024-05-11T09:28:51.078" v="1650" actId="20577"/>
        <pc:sldMkLst>
          <pc:docMk/>
          <pc:sldMk cId="4143424447" sldId="328"/>
        </pc:sldMkLst>
        <pc:spChg chg="mod">
          <ac:chgData name="Luke Wang" userId="69b7a984b809f2c0" providerId="LiveId" clId="{1A67E2FC-E382-4F79-9CD1-1068CC24E104}" dt="2024-05-11T09:28:51.078" v="1650" actId="20577"/>
          <ac:spMkLst>
            <pc:docMk/>
            <pc:sldMk cId="4143424447" sldId="328"/>
            <ac:spMk id="3" creationId="{57DEEB5E-4E46-A031-6F94-1DBE2323EC5B}"/>
          </ac:spMkLst>
        </pc:spChg>
      </pc:sldChg>
      <pc:sldChg chg="addSp modSp mod modAnim">
        <pc:chgData name="Luke Wang" userId="69b7a984b809f2c0" providerId="LiveId" clId="{1A67E2FC-E382-4F79-9CD1-1068CC24E104}" dt="2024-05-11T09:37:34.271" v="2249"/>
        <pc:sldMkLst>
          <pc:docMk/>
          <pc:sldMk cId="1901061093" sldId="329"/>
        </pc:sldMkLst>
        <pc:spChg chg="mod">
          <ac:chgData name="Luke Wang" userId="69b7a984b809f2c0" providerId="LiveId" clId="{1A67E2FC-E382-4F79-9CD1-1068CC24E104}" dt="2024-05-11T09:37:19.789" v="2243" actId="20577"/>
          <ac:spMkLst>
            <pc:docMk/>
            <pc:sldMk cId="1901061093" sldId="329"/>
            <ac:spMk id="2" creationId="{41DF1B10-4258-F543-798A-B4CE14DE97D2}"/>
          </ac:spMkLst>
        </pc:spChg>
        <pc:spChg chg="mod">
          <ac:chgData name="Luke Wang" userId="69b7a984b809f2c0" providerId="LiveId" clId="{1A67E2FC-E382-4F79-9CD1-1068CC24E104}" dt="2024-05-11T09:37:23.984" v="2246" actId="27636"/>
          <ac:spMkLst>
            <pc:docMk/>
            <pc:sldMk cId="1901061093" sldId="329"/>
            <ac:spMk id="3" creationId="{493266C3-546A-B007-DF15-9AFC448FA13D}"/>
          </ac:spMkLst>
        </pc:spChg>
        <pc:picChg chg="add mod">
          <ac:chgData name="Luke Wang" userId="69b7a984b809f2c0" providerId="LiveId" clId="{1A67E2FC-E382-4F79-9CD1-1068CC24E104}" dt="2024-05-11T09:30:19.151" v="1655" actId="1076"/>
          <ac:picMkLst>
            <pc:docMk/>
            <pc:sldMk cId="1901061093" sldId="329"/>
            <ac:picMk id="6" creationId="{37B822B2-B5E1-C94F-32BB-E7234BB52480}"/>
          </ac:picMkLst>
        </pc:picChg>
      </pc:sldChg>
      <pc:sldChg chg="addSp modSp mod">
        <pc:chgData name="Luke Wang" userId="69b7a984b809f2c0" providerId="LiveId" clId="{1A67E2FC-E382-4F79-9CD1-1068CC24E104}" dt="2024-05-11T10:01:15.586" v="3189" actId="20577"/>
        <pc:sldMkLst>
          <pc:docMk/>
          <pc:sldMk cId="77852212" sldId="330"/>
        </pc:sldMkLst>
        <pc:spChg chg="mod">
          <ac:chgData name="Luke Wang" userId="69b7a984b809f2c0" providerId="LiveId" clId="{1A67E2FC-E382-4F79-9CD1-1068CC24E104}" dt="2024-05-11T10:01:15.586" v="3189" actId="20577"/>
          <ac:spMkLst>
            <pc:docMk/>
            <pc:sldMk cId="77852212" sldId="330"/>
            <ac:spMk id="5" creationId="{63B83A3E-5B35-7AAC-B9C1-F84E10C5BE61}"/>
          </ac:spMkLst>
        </pc:spChg>
        <pc:picChg chg="add mod">
          <ac:chgData name="Luke Wang" userId="69b7a984b809f2c0" providerId="LiveId" clId="{1A67E2FC-E382-4F79-9CD1-1068CC24E104}" dt="2024-05-11T09:59:39.412" v="3166" actId="1076"/>
          <ac:picMkLst>
            <pc:docMk/>
            <pc:sldMk cId="77852212" sldId="330"/>
            <ac:picMk id="3" creationId="{6DC4EFEC-4EAD-B726-0CBE-7A65E9BF2632}"/>
          </ac:picMkLst>
        </pc:picChg>
        <pc:picChg chg="add mod">
          <ac:chgData name="Luke Wang" userId="69b7a984b809f2c0" providerId="LiveId" clId="{1A67E2FC-E382-4F79-9CD1-1068CC24E104}" dt="2024-05-11T10:00:05.557" v="3169" actId="1076"/>
          <ac:picMkLst>
            <pc:docMk/>
            <pc:sldMk cId="77852212" sldId="330"/>
            <ac:picMk id="6" creationId="{FF11C2ED-1C5D-A5C0-BC76-6054C6DEA3F6}"/>
          </ac:picMkLst>
        </pc:picChg>
        <pc:picChg chg="add mod modCrop">
          <ac:chgData name="Luke Wang" userId="69b7a984b809f2c0" providerId="LiveId" clId="{1A67E2FC-E382-4F79-9CD1-1068CC24E104}" dt="2024-05-11T10:00:37.696" v="3183" actId="14100"/>
          <ac:picMkLst>
            <pc:docMk/>
            <pc:sldMk cId="77852212" sldId="330"/>
            <ac:picMk id="7" creationId="{2D5A05BE-A646-2E8A-37D3-7F35566226A4}"/>
          </ac:picMkLst>
        </pc:picChg>
      </pc:sldChg>
      <pc:sldChg chg="addSp modSp mod">
        <pc:chgData name="Luke Wang" userId="69b7a984b809f2c0" providerId="LiveId" clId="{1A67E2FC-E382-4F79-9CD1-1068CC24E104}" dt="2024-05-11T10:02:49.227" v="3357" actId="1076"/>
        <pc:sldMkLst>
          <pc:docMk/>
          <pc:sldMk cId="2451571552" sldId="331"/>
        </pc:sldMkLst>
        <pc:spChg chg="mod">
          <ac:chgData name="Luke Wang" userId="69b7a984b809f2c0" providerId="LiveId" clId="{1A67E2FC-E382-4F79-9CD1-1068CC24E104}" dt="2024-05-11T10:02:48.139" v="3356" actId="14100"/>
          <ac:spMkLst>
            <pc:docMk/>
            <pc:sldMk cId="2451571552" sldId="331"/>
            <ac:spMk id="3" creationId="{6617E48A-E02C-FB2D-103A-2865A1298DF2}"/>
          </ac:spMkLst>
        </pc:spChg>
        <pc:picChg chg="add mod">
          <ac:chgData name="Luke Wang" userId="69b7a984b809f2c0" providerId="LiveId" clId="{1A67E2FC-E382-4F79-9CD1-1068CC24E104}" dt="2024-05-11T10:02:49.227" v="3357" actId="1076"/>
          <ac:picMkLst>
            <pc:docMk/>
            <pc:sldMk cId="2451571552" sldId="331"/>
            <ac:picMk id="5" creationId="{ECEF3C96-328F-F998-6D5C-4C393F8F0B74}"/>
          </ac:picMkLst>
        </pc:picChg>
      </pc:sldChg>
      <pc:sldChg chg="addSp modSp mod">
        <pc:chgData name="Luke Wang" userId="69b7a984b809f2c0" providerId="LiveId" clId="{1A67E2FC-E382-4F79-9CD1-1068CC24E104}" dt="2024-05-11T10:04:44.053" v="3602" actId="20577"/>
        <pc:sldMkLst>
          <pc:docMk/>
          <pc:sldMk cId="3563858428" sldId="332"/>
        </pc:sldMkLst>
        <pc:spChg chg="mod">
          <ac:chgData name="Luke Wang" userId="69b7a984b809f2c0" providerId="LiveId" clId="{1A67E2FC-E382-4F79-9CD1-1068CC24E104}" dt="2024-05-11T10:04:44.053" v="3602" actId="20577"/>
          <ac:spMkLst>
            <pc:docMk/>
            <pc:sldMk cId="3563858428" sldId="332"/>
            <ac:spMk id="3" creationId="{EE52C781-EA14-A306-C0EB-FF00A1E60263}"/>
          </ac:spMkLst>
        </pc:spChg>
        <pc:picChg chg="add mod">
          <ac:chgData name="Luke Wang" userId="69b7a984b809f2c0" providerId="LiveId" clId="{1A67E2FC-E382-4F79-9CD1-1068CC24E104}" dt="2024-05-11T10:02:55.011" v="3361" actId="1076"/>
          <ac:picMkLst>
            <pc:docMk/>
            <pc:sldMk cId="3563858428" sldId="332"/>
            <ac:picMk id="5" creationId="{C7EBC0DE-5B3B-A5D5-3CB0-93DA47CA8842}"/>
          </ac:picMkLst>
        </pc:picChg>
      </pc:sldChg>
      <pc:sldChg chg="del">
        <pc:chgData name="Luke Wang" userId="69b7a984b809f2c0" providerId="LiveId" clId="{1A67E2FC-E382-4F79-9CD1-1068CC24E104}" dt="2024-05-11T10:07:58.184" v="3659" actId="47"/>
        <pc:sldMkLst>
          <pc:docMk/>
          <pc:sldMk cId="2917425796" sldId="333"/>
        </pc:sldMkLst>
      </pc:sldChg>
      <pc:sldChg chg="modSp mod">
        <pc:chgData name="Luke Wang" userId="69b7a984b809f2c0" providerId="LiveId" clId="{1A67E2FC-E382-4F79-9CD1-1068CC24E104}" dt="2024-05-11T10:23:37.718" v="5413" actId="6549"/>
        <pc:sldMkLst>
          <pc:docMk/>
          <pc:sldMk cId="4031716107" sldId="334"/>
        </pc:sldMkLst>
        <pc:spChg chg="mod">
          <ac:chgData name="Luke Wang" userId="69b7a984b809f2c0" providerId="LiveId" clId="{1A67E2FC-E382-4F79-9CD1-1068CC24E104}" dt="2024-05-11T10:23:37.718" v="5413" actId="6549"/>
          <ac:spMkLst>
            <pc:docMk/>
            <pc:sldMk cId="4031716107" sldId="334"/>
            <ac:spMk id="2" creationId="{17EC68CF-8F51-63DC-F0EA-AAE3F9CCB827}"/>
          </ac:spMkLst>
        </pc:spChg>
      </pc:sldChg>
      <pc:sldChg chg="addSp modSp mod">
        <pc:chgData name="Luke Wang" userId="69b7a984b809f2c0" providerId="LiveId" clId="{1A67E2FC-E382-4F79-9CD1-1068CC24E104}" dt="2024-05-11T10:15:47.889" v="4123" actId="27636"/>
        <pc:sldMkLst>
          <pc:docMk/>
          <pc:sldMk cId="3508281821" sldId="335"/>
        </pc:sldMkLst>
        <pc:spChg chg="mod">
          <ac:chgData name="Luke Wang" userId="69b7a984b809f2c0" providerId="LiveId" clId="{1A67E2FC-E382-4F79-9CD1-1068CC24E104}" dt="2024-05-11T10:15:47.889" v="4123" actId="27636"/>
          <ac:spMkLst>
            <pc:docMk/>
            <pc:sldMk cId="3508281821" sldId="335"/>
            <ac:spMk id="3" creationId="{847F5017-0407-A8A1-637D-55553FE82BB5}"/>
          </ac:spMkLst>
        </pc:spChg>
        <pc:spChg chg="add mod">
          <ac:chgData name="Luke Wang" userId="69b7a984b809f2c0" providerId="LiveId" clId="{1A67E2FC-E382-4F79-9CD1-1068CC24E104}" dt="2024-05-11T10:15:43.736" v="4121" actId="20577"/>
          <ac:spMkLst>
            <pc:docMk/>
            <pc:sldMk cId="3508281821" sldId="335"/>
            <ac:spMk id="6" creationId="{E8BCA8D9-10D5-6DDD-CA3D-AFBA9DDC1621}"/>
          </ac:spMkLst>
        </pc:spChg>
        <pc:picChg chg="add mod">
          <ac:chgData name="Luke Wang" userId="69b7a984b809f2c0" providerId="LiveId" clId="{1A67E2FC-E382-4F79-9CD1-1068CC24E104}" dt="2024-05-11T10:15:14.525" v="4090" actId="14100"/>
          <ac:picMkLst>
            <pc:docMk/>
            <pc:sldMk cId="3508281821" sldId="335"/>
            <ac:picMk id="5" creationId="{9D42AF59-B07A-A099-6302-32AC4F70FDB9}"/>
          </ac:picMkLst>
        </pc:picChg>
      </pc:sldChg>
      <pc:sldChg chg="modSp mod">
        <pc:chgData name="Luke Wang" userId="69b7a984b809f2c0" providerId="LiveId" clId="{1A67E2FC-E382-4F79-9CD1-1068CC24E104}" dt="2024-05-11T10:13:37.424" v="3844" actId="20577"/>
        <pc:sldMkLst>
          <pc:docMk/>
          <pc:sldMk cId="1759879205" sldId="336"/>
        </pc:sldMkLst>
        <pc:spChg chg="mod">
          <ac:chgData name="Luke Wang" userId="69b7a984b809f2c0" providerId="LiveId" clId="{1A67E2FC-E382-4F79-9CD1-1068CC24E104}" dt="2024-05-11T10:13:37.424" v="3844" actId="20577"/>
          <ac:spMkLst>
            <pc:docMk/>
            <pc:sldMk cId="1759879205" sldId="336"/>
            <ac:spMk id="3" creationId="{0E2E4A43-B4D5-209D-46E3-AFBA8003A606}"/>
          </ac:spMkLst>
        </pc:spChg>
      </pc:sldChg>
      <pc:sldChg chg="modSp mod">
        <pc:chgData name="Luke Wang" userId="69b7a984b809f2c0" providerId="LiveId" clId="{1A67E2FC-E382-4F79-9CD1-1068CC24E104}" dt="2024-05-11T09:43:42.952" v="2459" actId="20577"/>
        <pc:sldMkLst>
          <pc:docMk/>
          <pc:sldMk cId="4087294997" sldId="338"/>
        </pc:sldMkLst>
        <pc:spChg chg="mod">
          <ac:chgData name="Luke Wang" userId="69b7a984b809f2c0" providerId="LiveId" clId="{1A67E2FC-E382-4F79-9CD1-1068CC24E104}" dt="2024-05-11T09:43:42.952" v="2459" actId="20577"/>
          <ac:spMkLst>
            <pc:docMk/>
            <pc:sldMk cId="4087294997" sldId="338"/>
            <ac:spMk id="3" creationId="{D506D544-B352-11A9-3D78-ACB1AC0D6511}"/>
          </ac:spMkLst>
        </pc:spChg>
      </pc:sldChg>
      <pc:sldChg chg="modSp mod">
        <pc:chgData name="Luke Wang" userId="69b7a984b809f2c0" providerId="LiveId" clId="{1A67E2FC-E382-4F79-9CD1-1068CC24E104}" dt="2024-05-11T10:19:47.814" v="4890" actId="20577"/>
        <pc:sldMkLst>
          <pc:docMk/>
          <pc:sldMk cId="2592609783" sldId="400"/>
        </pc:sldMkLst>
        <pc:spChg chg="mod">
          <ac:chgData name="Luke Wang" userId="69b7a984b809f2c0" providerId="LiveId" clId="{1A67E2FC-E382-4F79-9CD1-1068CC24E104}" dt="2024-05-11T10:19:47.814" v="4890" actId="20577"/>
          <ac:spMkLst>
            <pc:docMk/>
            <pc:sldMk cId="2592609783" sldId="400"/>
            <ac:spMk id="2" creationId="{1A19CCAA-E2E2-1D4C-10EA-FB66E54BE79A}"/>
          </ac:spMkLst>
        </pc:spChg>
        <pc:spChg chg="mod">
          <ac:chgData name="Luke Wang" userId="69b7a984b809f2c0" providerId="LiveId" clId="{1A67E2FC-E382-4F79-9CD1-1068CC24E104}" dt="2024-05-11T10:19:34.600" v="4876"/>
          <ac:spMkLst>
            <pc:docMk/>
            <pc:sldMk cId="2592609783" sldId="400"/>
            <ac:spMk id="3" creationId="{5DD64AA4-DB19-773F-405B-5645F1F7B2C6}"/>
          </ac:spMkLst>
        </pc:spChg>
      </pc:sldChg>
      <pc:sldChg chg="addSp delSp modSp mod">
        <pc:chgData name="Luke Wang" userId="69b7a984b809f2c0" providerId="LiveId" clId="{1A67E2FC-E382-4F79-9CD1-1068CC24E104}" dt="2024-05-11T09:41:03.469" v="2273" actId="1076"/>
        <pc:sldMkLst>
          <pc:docMk/>
          <pc:sldMk cId="3936212881" sldId="402"/>
        </pc:sldMkLst>
        <pc:spChg chg="mod">
          <ac:chgData name="Luke Wang" userId="69b7a984b809f2c0" providerId="LiveId" clId="{1A67E2FC-E382-4F79-9CD1-1068CC24E104}" dt="2024-05-11T09:40:32.850" v="2261" actId="27636"/>
          <ac:spMkLst>
            <pc:docMk/>
            <pc:sldMk cId="3936212881" sldId="402"/>
            <ac:spMk id="3" creationId="{998D9A63-75F2-ECE1-E9D5-D0389600961E}"/>
          </ac:spMkLst>
        </pc:spChg>
        <pc:picChg chg="add del mod">
          <ac:chgData name="Luke Wang" userId="69b7a984b809f2c0" providerId="LiveId" clId="{1A67E2FC-E382-4F79-9CD1-1068CC24E104}" dt="2024-05-11T09:39:16.396" v="2253" actId="21"/>
          <ac:picMkLst>
            <pc:docMk/>
            <pc:sldMk cId="3936212881" sldId="402"/>
            <ac:picMk id="5" creationId="{24A699DA-E3D5-B1EE-038F-E52197A68AE7}"/>
          </ac:picMkLst>
        </pc:picChg>
        <pc:picChg chg="add mod">
          <ac:chgData name="Luke Wang" userId="69b7a984b809f2c0" providerId="LiveId" clId="{1A67E2FC-E382-4F79-9CD1-1068CC24E104}" dt="2024-05-11T09:41:02.286" v="2272" actId="1076"/>
          <ac:picMkLst>
            <pc:docMk/>
            <pc:sldMk cId="3936212881" sldId="402"/>
            <ac:picMk id="7" creationId="{ABAD224F-59BB-7A70-C63B-15DDDD53C5C0}"/>
          </ac:picMkLst>
        </pc:picChg>
        <pc:picChg chg="add mod">
          <ac:chgData name="Luke Wang" userId="69b7a984b809f2c0" providerId="LiveId" clId="{1A67E2FC-E382-4F79-9CD1-1068CC24E104}" dt="2024-05-11T09:41:03.469" v="2273" actId="1076"/>
          <ac:picMkLst>
            <pc:docMk/>
            <pc:sldMk cId="3936212881" sldId="402"/>
            <ac:picMk id="9" creationId="{51FB4199-EA08-7642-784A-581A28B06072}"/>
          </ac:picMkLst>
        </pc:picChg>
      </pc:sldChg>
      <pc:sldChg chg="addSp delSp modSp mod">
        <pc:chgData name="Luke Wang" userId="69b7a984b809f2c0" providerId="LiveId" clId="{1A67E2FC-E382-4F79-9CD1-1068CC24E104}" dt="2024-05-11T09:51:06.340" v="2823" actId="20577"/>
        <pc:sldMkLst>
          <pc:docMk/>
          <pc:sldMk cId="1311941974" sldId="403"/>
        </pc:sldMkLst>
        <pc:spChg chg="mod">
          <ac:chgData name="Luke Wang" userId="69b7a984b809f2c0" providerId="LiveId" clId="{1A67E2FC-E382-4F79-9CD1-1068CC24E104}" dt="2024-05-11T09:51:06.340" v="2823" actId="20577"/>
          <ac:spMkLst>
            <pc:docMk/>
            <pc:sldMk cId="1311941974" sldId="403"/>
            <ac:spMk id="3" creationId="{4E39B83A-94C7-CD32-E7E7-4EEDE70F9CCF}"/>
          </ac:spMkLst>
        </pc:spChg>
        <pc:picChg chg="add del mod">
          <ac:chgData name="Luke Wang" userId="69b7a984b809f2c0" providerId="LiveId" clId="{1A67E2FC-E382-4F79-9CD1-1068CC24E104}" dt="2024-05-11T09:48:43.857" v="2699" actId="478"/>
          <ac:picMkLst>
            <pc:docMk/>
            <pc:sldMk cId="1311941974" sldId="403"/>
            <ac:picMk id="6" creationId="{BC02D00F-E71B-ED2E-FFF1-D81EE5244642}"/>
          </ac:picMkLst>
        </pc:picChg>
        <pc:picChg chg="add mod">
          <ac:chgData name="Luke Wang" userId="69b7a984b809f2c0" providerId="LiveId" clId="{1A67E2FC-E382-4F79-9CD1-1068CC24E104}" dt="2024-05-11T09:50:45.212" v="2792" actId="1076"/>
          <ac:picMkLst>
            <pc:docMk/>
            <pc:sldMk cId="1311941974" sldId="403"/>
            <ac:picMk id="8" creationId="{8857AE60-80FA-FC11-ACD5-324B5E5E3827}"/>
          </ac:picMkLst>
        </pc:picChg>
      </pc:sldChg>
      <pc:sldChg chg="addSp modSp mod">
        <pc:chgData name="Luke Wang" userId="69b7a984b809f2c0" providerId="LiveId" clId="{1A67E2FC-E382-4F79-9CD1-1068CC24E104}" dt="2024-05-11T10:07:48.714" v="3657" actId="1076"/>
        <pc:sldMkLst>
          <pc:docMk/>
          <pc:sldMk cId="3827928737" sldId="404"/>
        </pc:sldMkLst>
        <pc:spChg chg="mod">
          <ac:chgData name="Luke Wang" userId="69b7a984b809f2c0" providerId="LiveId" clId="{1A67E2FC-E382-4F79-9CD1-1068CC24E104}" dt="2024-05-11T10:06:19.035" v="3610" actId="20577"/>
          <ac:spMkLst>
            <pc:docMk/>
            <pc:sldMk cId="3827928737" sldId="404"/>
            <ac:spMk id="3" creationId="{EE52C781-EA14-A306-C0EB-FF00A1E60263}"/>
          </ac:spMkLst>
        </pc:spChg>
        <pc:picChg chg="add mod">
          <ac:chgData name="Luke Wang" userId="69b7a984b809f2c0" providerId="LiveId" clId="{1A67E2FC-E382-4F79-9CD1-1068CC24E104}" dt="2024-05-11T10:07:48.714" v="3657" actId="1076"/>
          <ac:picMkLst>
            <pc:docMk/>
            <pc:sldMk cId="3827928737" sldId="404"/>
            <ac:picMk id="5" creationId="{59963109-D4B8-0F1D-AD8D-C3BCE8195F54}"/>
          </ac:picMkLst>
        </pc:picChg>
      </pc:sldChg>
      <pc:sldChg chg="addSp delSp mod">
        <pc:chgData name="Luke Wang" userId="69b7a984b809f2c0" providerId="LiveId" clId="{1A67E2FC-E382-4F79-9CD1-1068CC24E104}" dt="2024-05-11T10:09:44.727" v="3668" actId="478"/>
        <pc:sldMkLst>
          <pc:docMk/>
          <pc:sldMk cId="1389494732" sldId="405"/>
        </pc:sldMkLst>
        <pc:cxnChg chg="add del">
          <ac:chgData name="Luke Wang" userId="69b7a984b809f2c0" providerId="LiveId" clId="{1A67E2FC-E382-4F79-9CD1-1068CC24E104}" dt="2024-05-11T10:09:44.727" v="3668" actId="478"/>
          <ac:cxnSpMkLst>
            <pc:docMk/>
            <pc:sldMk cId="1389494732" sldId="405"/>
            <ac:cxnSpMk id="7" creationId="{DCF8D765-CA6C-3B65-9772-A3B479A95B19}"/>
          </ac:cxnSpMkLst>
        </pc:cxnChg>
      </pc:sldChg>
      <pc:sldChg chg="addSp modSp mod">
        <pc:chgData name="Luke Wang" userId="69b7a984b809f2c0" providerId="LiveId" clId="{1A67E2FC-E382-4F79-9CD1-1068CC24E104}" dt="2024-05-11T10:24:58.392" v="5533" actId="313"/>
        <pc:sldMkLst>
          <pc:docMk/>
          <pc:sldMk cId="2157351167" sldId="406"/>
        </pc:sldMkLst>
        <pc:spChg chg="mod">
          <ac:chgData name="Luke Wang" userId="69b7a984b809f2c0" providerId="LiveId" clId="{1A67E2FC-E382-4F79-9CD1-1068CC24E104}" dt="2024-05-11T10:24:58.392" v="5533" actId="313"/>
          <ac:spMkLst>
            <pc:docMk/>
            <pc:sldMk cId="2157351167" sldId="406"/>
            <ac:spMk id="3" creationId="{743D46BF-F999-AE10-D599-0A5031F79E11}"/>
          </ac:spMkLst>
        </pc:spChg>
        <pc:picChg chg="add mod">
          <ac:chgData name="Luke Wang" userId="69b7a984b809f2c0" providerId="LiveId" clId="{1A67E2FC-E382-4F79-9CD1-1068CC24E104}" dt="2024-05-11T10:08:55.924" v="3666" actId="1076"/>
          <ac:picMkLst>
            <pc:docMk/>
            <pc:sldMk cId="2157351167" sldId="406"/>
            <ac:picMk id="5" creationId="{95A8106A-59DF-2882-5516-F17C473A7ED1}"/>
          </ac:picMkLst>
        </pc:picChg>
      </pc:sldChg>
      <pc:sldChg chg="addSp modSp new mod">
        <pc:chgData name="Luke Wang" userId="69b7a984b809f2c0" providerId="LiveId" clId="{1A67E2FC-E382-4F79-9CD1-1068CC24E104}" dt="2024-05-11T09:12:58.327" v="811" actId="1076"/>
        <pc:sldMkLst>
          <pc:docMk/>
          <pc:sldMk cId="3679782095" sldId="407"/>
        </pc:sldMkLst>
        <pc:spChg chg="mod">
          <ac:chgData name="Luke Wang" userId="69b7a984b809f2c0" providerId="LiveId" clId="{1A67E2FC-E382-4F79-9CD1-1068CC24E104}" dt="2024-05-11T09:09:58.037" v="568" actId="20577"/>
          <ac:spMkLst>
            <pc:docMk/>
            <pc:sldMk cId="3679782095" sldId="407"/>
            <ac:spMk id="2" creationId="{3F2BBB37-D04E-F1C6-97F0-DC449B5E2BA7}"/>
          </ac:spMkLst>
        </pc:spChg>
        <pc:spChg chg="mod">
          <ac:chgData name="Luke Wang" userId="69b7a984b809f2c0" providerId="LiveId" clId="{1A67E2FC-E382-4F79-9CD1-1068CC24E104}" dt="2024-05-11T09:12:54.750" v="808" actId="14100"/>
          <ac:spMkLst>
            <pc:docMk/>
            <pc:sldMk cId="3679782095" sldId="407"/>
            <ac:spMk id="3" creationId="{C8F80169-BA8D-1A3A-CBFA-E4547319C916}"/>
          </ac:spMkLst>
        </pc:spChg>
        <pc:picChg chg="add mod">
          <ac:chgData name="Luke Wang" userId="69b7a984b809f2c0" providerId="LiveId" clId="{1A67E2FC-E382-4F79-9CD1-1068CC24E104}" dt="2024-05-11T09:12:58.327" v="811" actId="1076"/>
          <ac:picMkLst>
            <pc:docMk/>
            <pc:sldMk cId="3679782095" sldId="407"/>
            <ac:picMk id="5" creationId="{11757B4F-13CF-9196-3457-4446AAB7240A}"/>
          </ac:picMkLst>
        </pc:picChg>
      </pc:sldChg>
      <pc:sldChg chg="modSp add mod">
        <pc:chgData name="Luke Wang" userId="69b7a984b809f2c0" providerId="LiveId" clId="{1A67E2FC-E382-4F79-9CD1-1068CC24E104}" dt="2024-05-11T10:25:29.032" v="5592" actId="20577"/>
        <pc:sldMkLst>
          <pc:docMk/>
          <pc:sldMk cId="1063355560" sldId="408"/>
        </pc:sldMkLst>
        <pc:spChg chg="mod">
          <ac:chgData name="Luke Wang" userId="69b7a984b809f2c0" providerId="LiveId" clId="{1A67E2FC-E382-4F79-9CD1-1068CC24E104}" dt="2024-05-11T10:13:50.445" v="3861" actId="5793"/>
          <ac:spMkLst>
            <pc:docMk/>
            <pc:sldMk cId="1063355560" sldId="408"/>
            <ac:spMk id="2" creationId="{5A5EC0BA-4AB5-88C7-A10A-FFAB6E9A0A78}"/>
          </ac:spMkLst>
        </pc:spChg>
        <pc:spChg chg="mod">
          <ac:chgData name="Luke Wang" userId="69b7a984b809f2c0" providerId="LiveId" clId="{1A67E2FC-E382-4F79-9CD1-1068CC24E104}" dt="2024-05-11T10:25:29.032" v="5592" actId="20577"/>
          <ac:spMkLst>
            <pc:docMk/>
            <pc:sldMk cId="1063355560" sldId="408"/>
            <ac:spMk id="3" creationId="{10E883DA-3886-F271-6431-1D5EAC0421EC}"/>
          </ac:spMkLst>
        </pc:spChg>
      </pc:sldChg>
      <pc:sldChg chg="add del">
        <pc:chgData name="Luke Wang" userId="69b7a984b809f2c0" providerId="LiveId" clId="{1A67E2FC-E382-4F79-9CD1-1068CC24E104}" dt="2024-05-11T10:20:58.202" v="4915" actId="47"/>
        <pc:sldMkLst>
          <pc:docMk/>
          <pc:sldMk cId="2598997440" sldId="409"/>
        </pc:sldMkLst>
      </pc:sldChg>
      <pc:sldChg chg="modSp new mod">
        <pc:chgData name="Luke Wang" userId="69b7a984b809f2c0" providerId="LiveId" clId="{1A67E2FC-E382-4F79-9CD1-1068CC24E104}" dt="2024-05-11T10:23:29.974" v="5411" actId="6549"/>
        <pc:sldMkLst>
          <pc:docMk/>
          <pc:sldMk cId="1762961308" sldId="410"/>
        </pc:sldMkLst>
        <pc:spChg chg="mod">
          <ac:chgData name="Luke Wang" userId="69b7a984b809f2c0" providerId="LiveId" clId="{1A67E2FC-E382-4F79-9CD1-1068CC24E104}" dt="2024-05-11T10:20:56.127" v="4914"/>
          <ac:spMkLst>
            <pc:docMk/>
            <pc:sldMk cId="1762961308" sldId="410"/>
            <ac:spMk id="2" creationId="{D2BDE9DA-F475-AFEA-8354-73E2D044B1E4}"/>
          </ac:spMkLst>
        </pc:spChg>
        <pc:spChg chg="mod">
          <ac:chgData name="Luke Wang" userId="69b7a984b809f2c0" providerId="LiveId" clId="{1A67E2FC-E382-4F79-9CD1-1068CC24E104}" dt="2024-05-11T10:23:29.974" v="5411" actId="6549"/>
          <ac:spMkLst>
            <pc:docMk/>
            <pc:sldMk cId="1762961308" sldId="410"/>
            <ac:spMk id="3" creationId="{3F3B8C72-C1D1-6312-63A8-C77ED7B9ECAB}"/>
          </ac:spMkLst>
        </pc:spChg>
      </pc:sldChg>
      <pc:sldChg chg="addSp modSp new mod">
        <pc:chgData name="Luke Wang" userId="69b7a984b809f2c0" providerId="LiveId" clId="{1A67E2FC-E382-4F79-9CD1-1068CC24E104}" dt="2024-05-11T10:25:15.092" v="5537" actId="14100"/>
        <pc:sldMkLst>
          <pc:docMk/>
          <pc:sldMk cId="518711930" sldId="411"/>
        </pc:sldMkLst>
        <pc:spChg chg="mod">
          <ac:chgData name="Luke Wang" userId="69b7a984b809f2c0" providerId="LiveId" clId="{1A67E2FC-E382-4F79-9CD1-1068CC24E104}" dt="2024-05-11T10:23:34.773" v="5412" actId="6549"/>
          <ac:spMkLst>
            <pc:docMk/>
            <pc:sldMk cId="518711930" sldId="411"/>
            <ac:spMk id="2" creationId="{5B55585B-3F0B-7CE0-31CA-AEF1E0824FFD}"/>
          </ac:spMkLst>
        </pc:spChg>
        <pc:spChg chg="mod">
          <ac:chgData name="Luke Wang" userId="69b7a984b809f2c0" providerId="LiveId" clId="{1A67E2FC-E382-4F79-9CD1-1068CC24E104}" dt="2024-05-11T10:24:05.167" v="5486" actId="14100"/>
          <ac:spMkLst>
            <pc:docMk/>
            <pc:sldMk cId="518711930" sldId="411"/>
            <ac:spMk id="3" creationId="{CCBD70F7-8E1F-2135-775D-1BEF9DFB0809}"/>
          </ac:spMkLst>
        </pc:spChg>
        <pc:picChg chg="add mod">
          <ac:chgData name="Luke Wang" userId="69b7a984b809f2c0" providerId="LiveId" clId="{1A67E2FC-E382-4F79-9CD1-1068CC24E104}" dt="2024-05-11T10:25:15.092" v="5537" actId="14100"/>
          <ac:picMkLst>
            <pc:docMk/>
            <pc:sldMk cId="518711930" sldId="411"/>
            <ac:picMk id="5" creationId="{17613CEB-EEF2-C5F2-1A9E-8157075090D2}"/>
          </ac:picMkLst>
        </pc:picChg>
      </pc:sldChg>
    </pc:docChg>
  </pc:docChgLst>
  <pc:docChgLst>
    <pc:chgData name="Luke Wang" userId="69b7a984b809f2c0" providerId="LiveId" clId="{8367F167-8341-49C6-B1FA-095988EB607F}"/>
    <pc:docChg chg="custSel addSld delSld modSld">
      <pc:chgData name="Luke Wang" userId="69b7a984b809f2c0" providerId="LiveId" clId="{8367F167-8341-49C6-B1FA-095988EB607F}" dt="2024-05-22T05:38:52.424" v="1121" actId="20577"/>
      <pc:docMkLst>
        <pc:docMk/>
      </pc:docMkLst>
      <pc:sldChg chg="modSp mod">
        <pc:chgData name="Luke Wang" userId="69b7a984b809f2c0" providerId="LiveId" clId="{8367F167-8341-49C6-B1FA-095988EB607F}" dt="2024-05-22T05:12:11.693" v="6" actId="20577"/>
        <pc:sldMkLst>
          <pc:docMk/>
          <pc:sldMk cId="0" sldId="256"/>
        </pc:sldMkLst>
        <pc:spChg chg="mod">
          <ac:chgData name="Luke Wang" userId="69b7a984b809f2c0" providerId="LiveId" clId="{8367F167-8341-49C6-B1FA-095988EB607F}" dt="2024-05-22T05:12:11.693" v="6" actId="20577"/>
          <ac:spMkLst>
            <pc:docMk/>
            <pc:sldMk cId="0" sldId="256"/>
            <ac:spMk id="2" creationId="{00000000-0000-0000-0000-000000000000}"/>
          </ac:spMkLst>
        </pc:spChg>
      </pc:sldChg>
      <pc:sldChg chg="modSp mod">
        <pc:chgData name="Luke Wang" userId="69b7a984b809f2c0" providerId="LiveId" clId="{8367F167-8341-49C6-B1FA-095988EB607F}" dt="2024-05-22T05:33:43.894" v="958" actId="113"/>
        <pc:sldMkLst>
          <pc:docMk/>
          <pc:sldMk cId="762335526" sldId="306"/>
        </pc:sldMkLst>
        <pc:spChg chg="mod">
          <ac:chgData name="Luke Wang" userId="69b7a984b809f2c0" providerId="LiveId" clId="{8367F167-8341-49C6-B1FA-095988EB607F}" dt="2024-05-22T05:33:43.894" v="958" actId="113"/>
          <ac:spMkLst>
            <pc:docMk/>
            <pc:sldMk cId="762335526" sldId="306"/>
            <ac:spMk id="3" creationId="{EE238EE8-089C-80A1-BA20-33458BAECF5F}"/>
          </ac:spMkLst>
        </pc:spChg>
      </pc:sldChg>
      <pc:sldChg chg="del">
        <pc:chgData name="Luke Wang" userId="69b7a984b809f2c0" providerId="LiveId" clId="{8367F167-8341-49C6-B1FA-095988EB607F}" dt="2024-05-22T05:12:19.391" v="8" actId="47"/>
        <pc:sldMkLst>
          <pc:docMk/>
          <pc:sldMk cId="3909457360" sldId="412"/>
        </pc:sldMkLst>
      </pc:sldChg>
      <pc:sldChg chg="del">
        <pc:chgData name="Luke Wang" userId="69b7a984b809f2c0" providerId="LiveId" clId="{8367F167-8341-49C6-B1FA-095988EB607F}" dt="2024-05-22T05:12:19.391" v="8" actId="47"/>
        <pc:sldMkLst>
          <pc:docMk/>
          <pc:sldMk cId="4270720970" sldId="413"/>
        </pc:sldMkLst>
      </pc:sldChg>
      <pc:sldChg chg="del">
        <pc:chgData name="Luke Wang" userId="69b7a984b809f2c0" providerId="LiveId" clId="{8367F167-8341-49C6-B1FA-095988EB607F}" dt="2024-05-22T05:13:15.101" v="110" actId="47"/>
        <pc:sldMkLst>
          <pc:docMk/>
          <pc:sldMk cId="853957465" sldId="415"/>
        </pc:sldMkLst>
      </pc:sldChg>
      <pc:sldChg chg="del">
        <pc:chgData name="Luke Wang" userId="69b7a984b809f2c0" providerId="LiveId" clId="{8367F167-8341-49C6-B1FA-095988EB607F}" dt="2024-05-22T05:13:15.101" v="110" actId="47"/>
        <pc:sldMkLst>
          <pc:docMk/>
          <pc:sldMk cId="486383347" sldId="417"/>
        </pc:sldMkLst>
      </pc:sldChg>
      <pc:sldChg chg="del">
        <pc:chgData name="Luke Wang" userId="69b7a984b809f2c0" providerId="LiveId" clId="{8367F167-8341-49C6-B1FA-095988EB607F}" dt="2024-05-22T05:13:15.101" v="110" actId="47"/>
        <pc:sldMkLst>
          <pc:docMk/>
          <pc:sldMk cId="1557299230" sldId="418"/>
        </pc:sldMkLst>
      </pc:sldChg>
      <pc:sldChg chg="del">
        <pc:chgData name="Luke Wang" userId="69b7a984b809f2c0" providerId="LiveId" clId="{8367F167-8341-49C6-B1FA-095988EB607F}" dt="2024-05-22T05:12:19.391" v="8" actId="47"/>
        <pc:sldMkLst>
          <pc:docMk/>
          <pc:sldMk cId="2455380085" sldId="419"/>
        </pc:sldMkLst>
      </pc:sldChg>
      <pc:sldChg chg="del">
        <pc:chgData name="Luke Wang" userId="69b7a984b809f2c0" providerId="LiveId" clId="{8367F167-8341-49C6-B1FA-095988EB607F}" dt="2024-05-22T05:13:15.101" v="110" actId="47"/>
        <pc:sldMkLst>
          <pc:docMk/>
          <pc:sldMk cId="4088832065" sldId="420"/>
        </pc:sldMkLst>
      </pc:sldChg>
      <pc:sldChg chg="del">
        <pc:chgData name="Luke Wang" userId="69b7a984b809f2c0" providerId="LiveId" clId="{8367F167-8341-49C6-B1FA-095988EB607F}" dt="2024-05-22T05:13:15.101" v="110" actId="47"/>
        <pc:sldMkLst>
          <pc:docMk/>
          <pc:sldMk cId="607770420" sldId="421"/>
        </pc:sldMkLst>
      </pc:sldChg>
      <pc:sldChg chg="del">
        <pc:chgData name="Luke Wang" userId="69b7a984b809f2c0" providerId="LiveId" clId="{8367F167-8341-49C6-B1FA-095988EB607F}" dt="2024-05-22T05:13:15.101" v="110" actId="47"/>
        <pc:sldMkLst>
          <pc:docMk/>
          <pc:sldMk cId="4205661276" sldId="423"/>
        </pc:sldMkLst>
      </pc:sldChg>
      <pc:sldChg chg="del">
        <pc:chgData name="Luke Wang" userId="69b7a984b809f2c0" providerId="LiveId" clId="{8367F167-8341-49C6-B1FA-095988EB607F}" dt="2024-05-22T05:13:15.101" v="110" actId="47"/>
        <pc:sldMkLst>
          <pc:docMk/>
          <pc:sldMk cId="3883170765" sldId="424"/>
        </pc:sldMkLst>
      </pc:sldChg>
      <pc:sldChg chg="del">
        <pc:chgData name="Luke Wang" userId="69b7a984b809f2c0" providerId="LiveId" clId="{8367F167-8341-49C6-B1FA-095988EB607F}" dt="2024-05-22T05:13:15.101" v="110" actId="47"/>
        <pc:sldMkLst>
          <pc:docMk/>
          <pc:sldMk cId="2893550149" sldId="425"/>
        </pc:sldMkLst>
      </pc:sldChg>
      <pc:sldChg chg="del">
        <pc:chgData name="Luke Wang" userId="69b7a984b809f2c0" providerId="LiveId" clId="{8367F167-8341-49C6-B1FA-095988EB607F}" dt="2024-05-22T05:13:15.101" v="110" actId="47"/>
        <pc:sldMkLst>
          <pc:docMk/>
          <pc:sldMk cId="4098951136" sldId="426"/>
        </pc:sldMkLst>
      </pc:sldChg>
      <pc:sldChg chg="del">
        <pc:chgData name="Luke Wang" userId="69b7a984b809f2c0" providerId="LiveId" clId="{8367F167-8341-49C6-B1FA-095988EB607F}" dt="2024-05-22T05:13:15.101" v="110" actId="47"/>
        <pc:sldMkLst>
          <pc:docMk/>
          <pc:sldMk cId="542930806" sldId="427"/>
        </pc:sldMkLst>
      </pc:sldChg>
      <pc:sldChg chg="del">
        <pc:chgData name="Luke Wang" userId="69b7a984b809f2c0" providerId="LiveId" clId="{8367F167-8341-49C6-B1FA-095988EB607F}" dt="2024-05-22T05:13:15.101" v="110" actId="47"/>
        <pc:sldMkLst>
          <pc:docMk/>
          <pc:sldMk cId="4150464212" sldId="428"/>
        </pc:sldMkLst>
      </pc:sldChg>
      <pc:sldChg chg="del">
        <pc:chgData name="Luke Wang" userId="69b7a984b809f2c0" providerId="LiveId" clId="{8367F167-8341-49C6-B1FA-095988EB607F}" dt="2024-05-22T05:13:15.101" v="110" actId="47"/>
        <pc:sldMkLst>
          <pc:docMk/>
          <pc:sldMk cId="1261750524" sldId="429"/>
        </pc:sldMkLst>
      </pc:sldChg>
      <pc:sldChg chg="del">
        <pc:chgData name="Luke Wang" userId="69b7a984b809f2c0" providerId="LiveId" clId="{8367F167-8341-49C6-B1FA-095988EB607F}" dt="2024-05-22T05:13:15.101" v="110" actId="47"/>
        <pc:sldMkLst>
          <pc:docMk/>
          <pc:sldMk cId="2942642841" sldId="430"/>
        </pc:sldMkLst>
      </pc:sldChg>
      <pc:sldChg chg="del">
        <pc:chgData name="Luke Wang" userId="69b7a984b809f2c0" providerId="LiveId" clId="{8367F167-8341-49C6-B1FA-095988EB607F}" dt="2024-05-22T05:13:15.101" v="110" actId="47"/>
        <pc:sldMkLst>
          <pc:docMk/>
          <pc:sldMk cId="2165269028" sldId="431"/>
        </pc:sldMkLst>
      </pc:sldChg>
      <pc:sldChg chg="del">
        <pc:chgData name="Luke Wang" userId="69b7a984b809f2c0" providerId="LiveId" clId="{8367F167-8341-49C6-B1FA-095988EB607F}" dt="2024-05-22T05:13:15.101" v="110" actId="47"/>
        <pc:sldMkLst>
          <pc:docMk/>
          <pc:sldMk cId="3556321421" sldId="432"/>
        </pc:sldMkLst>
      </pc:sldChg>
      <pc:sldChg chg="del">
        <pc:chgData name="Luke Wang" userId="69b7a984b809f2c0" providerId="LiveId" clId="{8367F167-8341-49C6-B1FA-095988EB607F}" dt="2024-05-22T05:13:15.101" v="110" actId="47"/>
        <pc:sldMkLst>
          <pc:docMk/>
          <pc:sldMk cId="1595628580" sldId="433"/>
        </pc:sldMkLst>
      </pc:sldChg>
      <pc:sldChg chg="del">
        <pc:chgData name="Luke Wang" userId="69b7a984b809f2c0" providerId="LiveId" clId="{8367F167-8341-49C6-B1FA-095988EB607F}" dt="2024-05-22T05:13:15.101" v="110" actId="47"/>
        <pc:sldMkLst>
          <pc:docMk/>
          <pc:sldMk cId="1876298368" sldId="434"/>
        </pc:sldMkLst>
      </pc:sldChg>
      <pc:sldChg chg="del">
        <pc:chgData name="Luke Wang" userId="69b7a984b809f2c0" providerId="LiveId" clId="{8367F167-8341-49C6-B1FA-095988EB607F}" dt="2024-05-22T05:13:15.101" v="110" actId="47"/>
        <pc:sldMkLst>
          <pc:docMk/>
          <pc:sldMk cId="2178479073" sldId="435"/>
        </pc:sldMkLst>
      </pc:sldChg>
      <pc:sldChg chg="del">
        <pc:chgData name="Luke Wang" userId="69b7a984b809f2c0" providerId="LiveId" clId="{8367F167-8341-49C6-B1FA-095988EB607F}" dt="2024-05-22T05:13:15.101" v="110" actId="47"/>
        <pc:sldMkLst>
          <pc:docMk/>
          <pc:sldMk cId="3892183086" sldId="436"/>
        </pc:sldMkLst>
      </pc:sldChg>
      <pc:sldChg chg="del">
        <pc:chgData name="Luke Wang" userId="69b7a984b809f2c0" providerId="LiveId" clId="{8367F167-8341-49C6-B1FA-095988EB607F}" dt="2024-05-22T05:13:15.101" v="110" actId="47"/>
        <pc:sldMkLst>
          <pc:docMk/>
          <pc:sldMk cId="1807506197" sldId="437"/>
        </pc:sldMkLst>
      </pc:sldChg>
      <pc:sldChg chg="del">
        <pc:chgData name="Luke Wang" userId="69b7a984b809f2c0" providerId="LiveId" clId="{8367F167-8341-49C6-B1FA-095988EB607F}" dt="2024-05-22T05:13:15.101" v="110" actId="47"/>
        <pc:sldMkLst>
          <pc:docMk/>
          <pc:sldMk cId="366743566" sldId="438"/>
        </pc:sldMkLst>
      </pc:sldChg>
      <pc:sldChg chg="del">
        <pc:chgData name="Luke Wang" userId="69b7a984b809f2c0" providerId="LiveId" clId="{8367F167-8341-49C6-B1FA-095988EB607F}" dt="2024-05-22T05:13:15.101" v="110" actId="47"/>
        <pc:sldMkLst>
          <pc:docMk/>
          <pc:sldMk cId="183743051" sldId="439"/>
        </pc:sldMkLst>
      </pc:sldChg>
      <pc:sldChg chg="del">
        <pc:chgData name="Luke Wang" userId="69b7a984b809f2c0" providerId="LiveId" clId="{8367F167-8341-49C6-B1FA-095988EB607F}" dt="2024-05-22T05:12:14.413" v="7" actId="47"/>
        <pc:sldMkLst>
          <pc:docMk/>
          <pc:sldMk cId="3707274458" sldId="440"/>
        </pc:sldMkLst>
      </pc:sldChg>
      <pc:sldChg chg="del">
        <pc:chgData name="Luke Wang" userId="69b7a984b809f2c0" providerId="LiveId" clId="{8367F167-8341-49C6-B1FA-095988EB607F}" dt="2024-05-22T05:13:15.101" v="110" actId="47"/>
        <pc:sldMkLst>
          <pc:docMk/>
          <pc:sldMk cId="3022635793" sldId="441"/>
        </pc:sldMkLst>
      </pc:sldChg>
      <pc:sldChg chg="del">
        <pc:chgData name="Luke Wang" userId="69b7a984b809f2c0" providerId="LiveId" clId="{8367F167-8341-49C6-B1FA-095988EB607F}" dt="2024-05-22T05:13:15.101" v="110" actId="47"/>
        <pc:sldMkLst>
          <pc:docMk/>
          <pc:sldMk cId="2720391626" sldId="442"/>
        </pc:sldMkLst>
      </pc:sldChg>
      <pc:sldChg chg="del">
        <pc:chgData name="Luke Wang" userId="69b7a984b809f2c0" providerId="LiveId" clId="{8367F167-8341-49C6-B1FA-095988EB607F}" dt="2024-05-22T05:13:15.101" v="110" actId="47"/>
        <pc:sldMkLst>
          <pc:docMk/>
          <pc:sldMk cId="429341294" sldId="443"/>
        </pc:sldMkLst>
      </pc:sldChg>
      <pc:sldChg chg="del">
        <pc:chgData name="Luke Wang" userId="69b7a984b809f2c0" providerId="LiveId" clId="{8367F167-8341-49C6-B1FA-095988EB607F}" dt="2024-05-22T05:13:15.101" v="110" actId="47"/>
        <pc:sldMkLst>
          <pc:docMk/>
          <pc:sldMk cId="1897171358" sldId="444"/>
        </pc:sldMkLst>
      </pc:sldChg>
      <pc:sldChg chg="del">
        <pc:chgData name="Luke Wang" userId="69b7a984b809f2c0" providerId="LiveId" clId="{8367F167-8341-49C6-B1FA-095988EB607F}" dt="2024-05-22T05:13:15.101" v="110" actId="47"/>
        <pc:sldMkLst>
          <pc:docMk/>
          <pc:sldMk cId="2415379946" sldId="445"/>
        </pc:sldMkLst>
      </pc:sldChg>
      <pc:sldChg chg="del">
        <pc:chgData name="Luke Wang" userId="69b7a984b809f2c0" providerId="LiveId" clId="{8367F167-8341-49C6-B1FA-095988EB607F}" dt="2024-05-22T05:13:15.101" v="110" actId="47"/>
        <pc:sldMkLst>
          <pc:docMk/>
          <pc:sldMk cId="1390579591" sldId="446"/>
        </pc:sldMkLst>
      </pc:sldChg>
      <pc:sldChg chg="del">
        <pc:chgData name="Luke Wang" userId="69b7a984b809f2c0" providerId="LiveId" clId="{8367F167-8341-49C6-B1FA-095988EB607F}" dt="2024-05-22T05:13:15.101" v="110" actId="47"/>
        <pc:sldMkLst>
          <pc:docMk/>
          <pc:sldMk cId="1325439232" sldId="447"/>
        </pc:sldMkLst>
      </pc:sldChg>
      <pc:sldChg chg="del">
        <pc:chgData name="Luke Wang" userId="69b7a984b809f2c0" providerId="LiveId" clId="{8367F167-8341-49C6-B1FA-095988EB607F}" dt="2024-05-22T05:13:15.101" v="110" actId="47"/>
        <pc:sldMkLst>
          <pc:docMk/>
          <pc:sldMk cId="841388620" sldId="449"/>
        </pc:sldMkLst>
      </pc:sldChg>
      <pc:sldChg chg="del">
        <pc:chgData name="Luke Wang" userId="69b7a984b809f2c0" providerId="LiveId" clId="{8367F167-8341-49C6-B1FA-095988EB607F}" dt="2024-05-22T05:13:15.101" v="110" actId="47"/>
        <pc:sldMkLst>
          <pc:docMk/>
          <pc:sldMk cId="2070187510" sldId="450"/>
        </pc:sldMkLst>
      </pc:sldChg>
      <pc:sldChg chg="del">
        <pc:chgData name="Luke Wang" userId="69b7a984b809f2c0" providerId="LiveId" clId="{8367F167-8341-49C6-B1FA-095988EB607F}" dt="2024-05-22T05:13:15.101" v="110" actId="47"/>
        <pc:sldMkLst>
          <pc:docMk/>
          <pc:sldMk cId="2194427723" sldId="451"/>
        </pc:sldMkLst>
      </pc:sldChg>
      <pc:sldChg chg="del">
        <pc:chgData name="Luke Wang" userId="69b7a984b809f2c0" providerId="LiveId" clId="{8367F167-8341-49C6-B1FA-095988EB607F}" dt="2024-05-22T05:13:15.101" v="110" actId="47"/>
        <pc:sldMkLst>
          <pc:docMk/>
          <pc:sldMk cId="784000746" sldId="452"/>
        </pc:sldMkLst>
      </pc:sldChg>
      <pc:sldChg chg="del">
        <pc:chgData name="Luke Wang" userId="69b7a984b809f2c0" providerId="LiveId" clId="{8367F167-8341-49C6-B1FA-095988EB607F}" dt="2024-05-22T05:13:15.101" v="110" actId="47"/>
        <pc:sldMkLst>
          <pc:docMk/>
          <pc:sldMk cId="686298312" sldId="453"/>
        </pc:sldMkLst>
      </pc:sldChg>
      <pc:sldChg chg="del">
        <pc:chgData name="Luke Wang" userId="69b7a984b809f2c0" providerId="LiveId" clId="{8367F167-8341-49C6-B1FA-095988EB607F}" dt="2024-05-22T05:13:15.101" v="110" actId="47"/>
        <pc:sldMkLst>
          <pc:docMk/>
          <pc:sldMk cId="961158961" sldId="454"/>
        </pc:sldMkLst>
      </pc:sldChg>
      <pc:sldChg chg="del">
        <pc:chgData name="Luke Wang" userId="69b7a984b809f2c0" providerId="LiveId" clId="{8367F167-8341-49C6-B1FA-095988EB607F}" dt="2024-05-22T05:13:15.101" v="110" actId="47"/>
        <pc:sldMkLst>
          <pc:docMk/>
          <pc:sldMk cId="580188802" sldId="455"/>
        </pc:sldMkLst>
      </pc:sldChg>
      <pc:sldChg chg="del">
        <pc:chgData name="Luke Wang" userId="69b7a984b809f2c0" providerId="LiveId" clId="{8367F167-8341-49C6-B1FA-095988EB607F}" dt="2024-05-22T05:13:15.101" v="110" actId="47"/>
        <pc:sldMkLst>
          <pc:docMk/>
          <pc:sldMk cId="1858148126" sldId="456"/>
        </pc:sldMkLst>
      </pc:sldChg>
      <pc:sldChg chg="del">
        <pc:chgData name="Luke Wang" userId="69b7a984b809f2c0" providerId="LiveId" clId="{8367F167-8341-49C6-B1FA-095988EB607F}" dt="2024-05-22T05:13:15.101" v="110" actId="47"/>
        <pc:sldMkLst>
          <pc:docMk/>
          <pc:sldMk cId="3221418333" sldId="457"/>
        </pc:sldMkLst>
      </pc:sldChg>
      <pc:sldChg chg="del">
        <pc:chgData name="Luke Wang" userId="69b7a984b809f2c0" providerId="LiveId" clId="{8367F167-8341-49C6-B1FA-095988EB607F}" dt="2024-05-22T05:13:15.101" v="110" actId="47"/>
        <pc:sldMkLst>
          <pc:docMk/>
          <pc:sldMk cId="3198255349" sldId="458"/>
        </pc:sldMkLst>
      </pc:sldChg>
      <pc:sldChg chg="del">
        <pc:chgData name="Luke Wang" userId="69b7a984b809f2c0" providerId="LiveId" clId="{8367F167-8341-49C6-B1FA-095988EB607F}" dt="2024-05-22T05:13:15.101" v="110" actId="47"/>
        <pc:sldMkLst>
          <pc:docMk/>
          <pc:sldMk cId="1465707530" sldId="459"/>
        </pc:sldMkLst>
      </pc:sldChg>
      <pc:sldChg chg="del">
        <pc:chgData name="Luke Wang" userId="69b7a984b809f2c0" providerId="LiveId" clId="{8367F167-8341-49C6-B1FA-095988EB607F}" dt="2024-05-22T05:13:15.101" v="110" actId="47"/>
        <pc:sldMkLst>
          <pc:docMk/>
          <pc:sldMk cId="1313294551" sldId="460"/>
        </pc:sldMkLst>
      </pc:sldChg>
      <pc:sldChg chg="del">
        <pc:chgData name="Luke Wang" userId="69b7a984b809f2c0" providerId="LiveId" clId="{8367F167-8341-49C6-B1FA-095988EB607F}" dt="2024-05-22T05:13:15.101" v="110" actId="47"/>
        <pc:sldMkLst>
          <pc:docMk/>
          <pc:sldMk cId="1808720419" sldId="461"/>
        </pc:sldMkLst>
      </pc:sldChg>
      <pc:sldChg chg="del">
        <pc:chgData name="Luke Wang" userId="69b7a984b809f2c0" providerId="LiveId" clId="{8367F167-8341-49C6-B1FA-095988EB607F}" dt="2024-05-22T05:13:15.101" v="110" actId="47"/>
        <pc:sldMkLst>
          <pc:docMk/>
          <pc:sldMk cId="2253063851" sldId="462"/>
        </pc:sldMkLst>
      </pc:sldChg>
      <pc:sldChg chg="del">
        <pc:chgData name="Luke Wang" userId="69b7a984b809f2c0" providerId="LiveId" clId="{8367F167-8341-49C6-B1FA-095988EB607F}" dt="2024-05-22T05:13:15.101" v="110" actId="47"/>
        <pc:sldMkLst>
          <pc:docMk/>
          <pc:sldMk cId="2034936912" sldId="463"/>
        </pc:sldMkLst>
      </pc:sldChg>
      <pc:sldChg chg="modSp new mod">
        <pc:chgData name="Luke Wang" userId="69b7a984b809f2c0" providerId="LiveId" clId="{8367F167-8341-49C6-B1FA-095988EB607F}" dt="2024-05-22T05:12:32.426" v="33" actId="20577"/>
        <pc:sldMkLst>
          <pc:docMk/>
          <pc:sldMk cId="2058659876" sldId="464"/>
        </pc:sldMkLst>
        <pc:spChg chg="mod">
          <ac:chgData name="Luke Wang" userId="69b7a984b809f2c0" providerId="LiveId" clId="{8367F167-8341-49C6-B1FA-095988EB607F}" dt="2024-05-22T05:12:32.426" v="33" actId="20577"/>
          <ac:spMkLst>
            <pc:docMk/>
            <pc:sldMk cId="2058659876" sldId="464"/>
            <ac:spMk id="2" creationId="{D7B970D0-B0D1-2748-49CF-FF2FB50EFA2C}"/>
          </ac:spMkLst>
        </pc:spChg>
      </pc:sldChg>
      <pc:sldChg chg="modSp new mod">
        <pc:chgData name="Luke Wang" userId="69b7a984b809f2c0" providerId="LiveId" clId="{8367F167-8341-49C6-B1FA-095988EB607F}" dt="2024-05-22T05:12:37.752" v="40" actId="20577"/>
        <pc:sldMkLst>
          <pc:docMk/>
          <pc:sldMk cId="4212232421" sldId="465"/>
        </pc:sldMkLst>
        <pc:spChg chg="mod">
          <ac:chgData name="Luke Wang" userId="69b7a984b809f2c0" providerId="LiveId" clId="{8367F167-8341-49C6-B1FA-095988EB607F}" dt="2024-05-22T05:12:37.752" v="40" actId="20577"/>
          <ac:spMkLst>
            <pc:docMk/>
            <pc:sldMk cId="4212232421" sldId="465"/>
            <ac:spMk id="2" creationId="{458DACFE-D42B-C346-C353-54BD73592E6F}"/>
          </ac:spMkLst>
        </pc:spChg>
      </pc:sldChg>
      <pc:sldChg chg="modSp new mod">
        <pc:chgData name="Luke Wang" userId="69b7a984b809f2c0" providerId="LiveId" clId="{8367F167-8341-49C6-B1FA-095988EB607F}" dt="2024-05-22T05:12:51.957" v="72" actId="20577"/>
        <pc:sldMkLst>
          <pc:docMk/>
          <pc:sldMk cId="849655652" sldId="466"/>
        </pc:sldMkLst>
        <pc:spChg chg="mod">
          <ac:chgData name="Luke Wang" userId="69b7a984b809f2c0" providerId="LiveId" clId="{8367F167-8341-49C6-B1FA-095988EB607F}" dt="2024-05-22T05:12:51.957" v="72" actId="20577"/>
          <ac:spMkLst>
            <pc:docMk/>
            <pc:sldMk cId="849655652" sldId="466"/>
            <ac:spMk id="2" creationId="{44C6DDF7-A3A0-05D7-3266-33CA25B55E63}"/>
          </ac:spMkLst>
        </pc:spChg>
      </pc:sldChg>
      <pc:sldChg chg="modSp new mod">
        <pc:chgData name="Luke Wang" userId="69b7a984b809f2c0" providerId="LiveId" clId="{8367F167-8341-49C6-B1FA-095988EB607F}" dt="2024-05-22T05:13:39.004" v="200" actId="20577"/>
        <pc:sldMkLst>
          <pc:docMk/>
          <pc:sldMk cId="241639640" sldId="467"/>
        </pc:sldMkLst>
        <pc:spChg chg="mod">
          <ac:chgData name="Luke Wang" userId="69b7a984b809f2c0" providerId="LiveId" clId="{8367F167-8341-49C6-B1FA-095988EB607F}" dt="2024-05-22T05:13:28.852" v="152" actId="20577"/>
          <ac:spMkLst>
            <pc:docMk/>
            <pc:sldMk cId="241639640" sldId="467"/>
            <ac:spMk id="2" creationId="{6F2A6486-DC76-8077-380B-F637070BD753}"/>
          </ac:spMkLst>
        </pc:spChg>
        <pc:spChg chg="mod">
          <ac:chgData name="Luke Wang" userId="69b7a984b809f2c0" providerId="LiveId" clId="{8367F167-8341-49C6-B1FA-095988EB607F}" dt="2024-05-22T05:13:39.004" v="200" actId="20577"/>
          <ac:spMkLst>
            <pc:docMk/>
            <pc:sldMk cId="241639640" sldId="467"/>
            <ac:spMk id="3" creationId="{7F09D8D9-EF4C-90DB-4D67-E8C66DB38C83}"/>
          </ac:spMkLst>
        </pc:spChg>
      </pc:sldChg>
      <pc:sldChg chg="modSp add mod">
        <pc:chgData name="Luke Wang" userId="69b7a984b809f2c0" providerId="LiveId" clId="{8367F167-8341-49C6-B1FA-095988EB607F}" dt="2024-05-22T05:13:47.548" v="213" actId="5793"/>
        <pc:sldMkLst>
          <pc:docMk/>
          <pc:sldMk cId="4166968430" sldId="468"/>
        </pc:sldMkLst>
        <pc:spChg chg="mod">
          <ac:chgData name="Luke Wang" userId="69b7a984b809f2c0" providerId="LiveId" clId="{8367F167-8341-49C6-B1FA-095988EB607F}" dt="2024-05-22T05:13:47.548" v="213" actId="5793"/>
          <ac:spMkLst>
            <pc:docMk/>
            <pc:sldMk cId="4166968430" sldId="468"/>
            <ac:spMk id="2" creationId="{6F2A6486-DC76-8077-380B-F637070BD753}"/>
          </ac:spMkLst>
        </pc:spChg>
      </pc:sldChg>
      <pc:sldChg chg="modSp new mod">
        <pc:chgData name="Luke Wang" userId="69b7a984b809f2c0" providerId="LiveId" clId="{8367F167-8341-49C6-B1FA-095988EB607F}" dt="2024-05-22T05:13:56.355" v="240" actId="20577"/>
        <pc:sldMkLst>
          <pc:docMk/>
          <pc:sldMk cId="565265608" sldId="469"/>
        </pc:sldMkLst>
        <pc:spChg chg="mod">
          <ac:chgData name="Luke Wang" userId="69b7a984b809f2c0" providerId="LiveId" clId="{8367F167-8341-49C6-B1FA-095988EB607F}" dt="2024-05-22T05:13:53.224" v="231" actId="20577"/>
          <ac:spMkLst>
            <pc:docMk/>
            <pc:sldMk cId="565265608" sldId="469"/>
            <ac:spMk id="2" creationId="{697F93D3-0117-E0CB-F112-0D6FFE31678E}"/>
          </ac:spMkLst>
        </pc:spChg>
        <pc:spChg chg="mod">
          <ac:chgData name="Luke Wang" userId="69b7a984b809f2c0" providerId="LiveId" clId="{8367F167-8341-49C6-B1FA-095988EB607F}" dt="2024-05-22T05:13:56.355" v="240" actId="20577"/>
          <ac:spMkLst>
            <pc:docMk/>
            <pc:sldMk cId="565265608" sldId="469"/>
            <ac:spMk id="3" creationId="{C297C1F4-15C6-37ED-CB8D-31841699DFAF}"/>
          </ac:spMkLst>
        </pc:spChg>
      </pc:sldChg>
      <pc:sldChg chg="modSp new mod">
        <pc:chgData name="Luke Wang" userId="69b7a984b809f2c0" providerId="LiveId" clId="{8367F167-8341-49C6-B1FA-095988EB607F}" dt="2024-05-22T05:14:04.206" v="248" actId="20577"/>
        <pc:sldMkLst>
          <pc:docMk/>
          <pc:sldMk cId="2323099318" sldId="470"/>
        </pc:sldMkLst>
        <pc:spChg chg="mod">
          <ac:chgData name="Luke Wang" userId="69b7a984b809f2c0" providerId="LiveId" clId="{8367F167-8341-49C6-B1FA-095988EB607F}" dt="2024-05-22T05:14:04.206" v="248" actId="20577"/>
          <ac:spMkLst>
            <pc:docMk/>
            <pc:sldMk cId="2323099318" sldId="470"/>
            <ac:spMk id="2" creationId="{C31CCAF5-1D19-08A4-1B26-60E07AF6BD05}"/>
          </ac:spMkLst>
        </pc:spChg>
      </pc:sldChg>
      <pc:sldChg chg="modSp new mod">
        <pc:chgData name="Luke Wang" userId="69b7a984b809f2c0" providerId="LiveId" clId="{8367F167-8341-49C6-B1FA-095988EB607F}" dt="2024-05-22T05:15:14.626" v="296" actId="20577"/>
        <pc:sldMkLst>
          <pc:docMk/>
          <pc:sldMk cId="553623513" sldId="471"/>
        </pc:sldMkLst>
        <pc:spChg chg="mod">
          <ac:chgData name="Luke Wang" userId="69b7a984b809f2c0" providerId="LiveId" clId="{8367F167-8341-49C6-B1FA-095988EB607F}" dt="2024-05-22T05:15:14.626" v="296" actId="20577"/>
          <ac:spMkLst>
            <pc:docMk/>
            <pc:sldMk cId="553623513" sldId="471"/>
            <ac:spMk id="2" creationId="{7DEB39B7-104A-FB2D-1D59-8CE309012756}"/>
          </ac:spMkLst>
        </pc:spChg>
      </pc:sldChg>
      <pc:sldChg chg="modSp new mod">
        <pc:chgData name="Luke Wang" userId="69b7a984b809f2c0" providerId="LiveId" clId="{8367F167-8341-49C6-B1FA-095988EB607F}" dt="2024-05-22T05:15:22.182" v="321" actId="20577"/>
        <pc:sldMkLst>
          <pc:docMk/>
          <pc:sldMk cId="790467941" sldId="472"/>
        </pc:sldMkLst>
        <pc:spChg chg="mod">
          <ac:chgData name="Luke Wang" userId="69b7a984b809f2c0" providerId="LiveId" clId="{8367F167-8341-49C6-B1FA-095988EB607F}" dt="2024-05-22T05:15:22.182" v="321" actId="20577"/>
          <ac:spMkLst>
            <pc:docMk/>
            <pc:sldMk cId="790467941" sldId="472"/>
            <ac:spMk id="2" creationId="{7DEFDEA1-B69E-6101-5455-D0DBB60AA942}"/>
          </ac:spMkLst>
        </pc:spChg>
      </pc:sldChg>
      <pc:sldChg chg="modSp new mod">
        <pc:chgData name="Luke Wang" userId="69b7a984b809f2c0" providerId="LiveId" clId="{8367F167-8341-49C6-B1FA-095988EB607F}" dt="2024-05-22T05:16:09.542" v="407" actId="20577"/>
        <pc:sldMkLst>
          <pc:docMk/>
          <pc:sldMk cId="2287262447" sldId="473"/>
        </pc:sldMkLst>
        <pc:spChg chg="mod">
          <ac:chgData name="Luke Wang" userId="69b7a984b809f2c0" providerId="LiveId" clId="{8367F167-8341-49C6-B1FA-095988EB607F}" dt="2024-05-22T05:15:58.040" v="396" actId="20577"/>
          <ac:spMkLst>
            <pc:docMk/>
            <pc:sldMk cId="2287262447" sldId="473"/>
            <ac:spMk id="2" creationId="{2D5325E3-AAB8-8B6D-392E-61460F4C64FF}"/>
          </ac:spMkLst>
        </pc:spChg>
        <pc:spChg chg="mod">
          <ac:chgData name="Luke Wang" userId="69b7a984b809f2c0" providerId="LiveId" clId="{8367F167-8341-49C6-B1FA-095988EB607F}" dt="2024-05-22T05:16:09.542" v="407" actId="20577"/>
          <ac:spMkLst>
            <pc:docMk/>
            <pc:sldMk cId="2287262447" sldId="473"/>
            <ac:spMk id="3" creationId="{3008D151-4BB6-B048-CCCA-E4E7E5169301}"/>
          </ac:spMkLst>
        </pc:spChg>
      </pc:sldChg>
      <pc:sldChg chg="modSp new mod">
        <pc:chgData name="Luke Wang" userId="69b7a984b809f2c0" providerId="LiveId" clId="{8367F167-8341-49C6-B1FA-095988EB607F}" dt="2024-05-22T05:16:15.967" v="410" actId="20577"/>
        <pc:sldMkLst>
          <pc:docMk/>
          <pc:sldMk cId="2372717551" sldId="474"/>
        </pc:sldMkLst>
        <pc:spChg chg="mod">
          <ac:chgData name="Luke Wang" userId="69b7a984b809f2c0" providerId="LiveId" clId="{8367F167-8341-49C6-B1FA-095988EB607F}" dt="2024-05-22T05:16:15.967" v="410" actId="20577"/>
          <ac:spMkLst>
            <pc:docMk/>
            <pc:sldMk cId="2372717551" sldId="474"/>
            <ac:spMk id="2" creationId="{8B87A240-E6F7-E69C-3676-B4154B649EB0}"/>
          </ac:spMkLst>
        </pc:spChg>
      </pc:sldChg>
      <pc:sldChg chg="modSp new mod">
        <pc:chgData name="Luke Wang" userId="69b7a984b809f2c0" providerId="LiveId" clId="{8367F167-8341-49C6-B1FA-095988EB607F}" dt="2024-05-22T05:16:21.972" v="413" actId="20577"/>
        <pc:sldMkLst>
          <pc:docMk/>
          <pc:sldMk cId="3367779218" sldId="475"/>
        </pc:sldMkLst>
        <pc:spChg chg="mod">
          <ac:chgData name="Luke Wang" userId="69b7a984b809f2c0" providerId="LiveId" clId="{8367F167-8341-49C6-B1FA-095988EB607F}" dt="2024-05-22T05:16:21.972" v="413" actId="20577"/>
          <ac:spMkLst>
            <pc:docMk/>
            <pc:sldMk cId="3367779218" sldId="475"/>
            <ac:spMk id="2" creationId="{A34D9A91-29D2-001B-AC8B-3FF9EB3F787F}"/>
          </ac:spMkLst>
        </pc:spChg>
      </pc:sldChg>
      <pc:sldChg chg="modSp new mod">
        <pc:chgData name="Luke Wang" userId="69b7a984b809f2c0" providerId="LiveId" clId="{8367F167-8341-49C6-B1FA-095988EB607F}" dt="2024-05-22T05:16:27.738" v="416" actId="20577"/>
        <pc:sldMkLst>
          <pc:docMk/>
          <pc:sldMk cId="3443858267" sldId="476"/>
        </pc:sldMkLst>
        <pc:spChg chg="mod">
          <ac:chgData name="Luke Wang" userId="69b7a984b809f2c0" providerId="LiveId" clId="{8367F167-8341-49C6-B1FA-095988EB607F}" dt="2024-05-22T05:16:27.738" v="416" actId="20577"/>
          <ac:spMkLst>
            <pc:docMk/>
            <pc:sldMk cId="3443858267" sldId="476"/>
            <ac:spMk id="2" creationId="{26A8976E-FC53-2C92-03B7-63E9E404E215}"/>
          </ac:spMkLst>
        </pc:spChg>
      </pc:sldChg>
      <pc:sldChg chg="modSp new mod">
        <pc:chgData name="Luke Wang" userId="69b7a984b809f2c0" providerId="LiveId" clId="{8367F167-8341-49C6-B1FA-095988EB607F}" dt="2024-05-22T05:17:49.640" v="496" actId="20577"/>
        <pc:sldMkLst>
          <pc:docMk/>
          <pc:sldMk cId="2582346228" sldId="477"/>
        </pc:sldMkLst>
        <pc:spChg chg="mod">
          <ac:chgData name="Luke Wang" userId="69b7a984b809f2c0" providerId="LiveId" clId="{8367F167-8341-49C6-B1FA-095988EB607F}" dt="2024-05-22T05:16:45.765" v="443" actId="20577"/>
          <ac:spMkLst>
            <pc:docMk/>
            <pc:sldMk cId="2582346228" sldId="477"/>
            <ac:spMk id="2" creationId="{35B9DFF4-81C3-5CAE-B311-101DF4E441DC}"/>
          </ac:spMkLst>
        </pc:spChg>
        <pc:spChg chg="mod">
          <ac:chgData name="Luke Wang" userId="69b7a984b809f2c0" providerId="LiveId" clId="{8367F167-8341-49C6-B1FA-095988EB607F}" dt="2024-05-22T05:17:49.640" v="496" actId="20577"/>
          <ac:spMkLst>
            <pc:docMk/>
            <pc:sldMk cId="2582346228" sldId="477"/>
            <ac:spMk id="3" creationId="{7A7B6A50-9827-DE94-FF77-38074F9BBD20}"/>
          </ac:spMkLst>
        </pc:spChg>
      </pc:sldChg>
      <pc:sldChg chg="modSp new mod">
        <pc:chgData name="Luke Wang" userId="69b7a984b809f2c0" providerId="LiveId" clId="{8367F167-8341-49C6-B1FA-095988EB607F}" dt="2024-05-22T05:16:59.642" v="470" actId="20577"/>
        <pc:sldMkLst>
          <pc:docMk/>
          <pc:sldMk cId="792803214" sldId="478"/>
        </pc:sldMkLst>
        <pc:spChg chg="mod">
          <ac:chgData name="Luke Wang" userId="69b7a984b809f2c0" providerId="LiveId" clId="{8367F167-8341-49C6-B1FA-095988EB607F}" dt="2024-05-22T05:16:59.642" v="470" actId="20577"/>
          <ac:spMkLst>
            <pc:docMk/>
            <pc:sldMk cId="792803214" sldId="478"/>
            <ac:spMk id="2" creationId="{21FBCD1B-3022-07C4-FE41-84BFD7BDE3B5}"/>
          </ac:spMkLst>
        </pc:spChg>
      </pc:sldChg>
      <pc:sldChg chg="modSp new mod">
        <pc:chgData name="Luke Wang" userId="69b7a984b809f2c0" providerId="LiveId" clId="{8367F167-8341-49C6-B1FA-095988EB607F}" dt="2024-05-22T05:17:11.025" v="472"/>
        <pc:sldMkLst>
          <pc:docMk/>
          <pc:sldMk cId="3767620688" sldId="479"/>
        </pc:sldMkLst>
        <pc:spChg chg="mod">
          <ac:chgData name="Luke Wang" userId="69b7a984b809f2c0" providerId="LiveId" clId="{8367F167-8341-49C6-B1FA-095988EB607F}" dt="2024-05-22T05:17:11.025" v="472"/>
          <ac:spMkLst>
            <pc:docMk/>
            <pc:sldMk cId="3767620688" sldId="479"/>
            <ac:spMk id="2" creationId="{57CC57E5-4EE9-BE82-BD00-008986DA994E}"/>
          </ac:spMkLst>
        </pc:spChg>
      </pc:sldChg>
      <pc:sldChg chg="modSp new mod">
        <pc:chgData name="Luke Wang" userId="69b7a984b809f2c0" providerId="LiveId" clId="{8367F167-8341-49C6-B1FA-095988EB607F}" dt="2024-05-22T05:18:44.927" v="604" actId="20577"/>
        <pc:sldMkLst>
          <pc:docMk/>
          <pc:sldMk cId="1102351045" sldId="480"/>
        </pc:sldMkLst>
        <pc:spChg chg="mod">
          <ac:chgData name="Luke Wang" userId="69b7a984b809f2c0" providerId="LiveId" clId="{8367F167-8341-49C6-B1FA-095988EB607F}" dt="2024-05-22T05:18:01.718" v="540" actId="20577"/>
          <ac:spMkLst>
            <pc:docMk/>
            <pc:sldMk cId="1102351045" sldId="480"/>
            <ac:spMk id="2" creationId="{688F52DD-4AF1-CCC6-10B6-C5CD1A324920}"/>
          </ac:spMkLst>
        </pc:spChg>
        <pc:spChg chg="mod">
          <ac:chgData name="Luke Wang" userId="69b7a984b809f2c0" providerId="LiveId" clId="{8367F167-8341-49C6-B1FA-095988EB607F}" dt="2024-05-22T05:18:44.927" v="604" actId="20577"/>
          <ac:spMkLst>
            <pc:docMk/>
            <pc:sldMk cId="1102351045" sldId="480"/>
            <ac:spMk id="3" creationId="{39076430-ADE0-26FA-0775-B1C3C4CF3780}"/>
          </ac:spMkLst>
        </pc:spChg>
      </pc:sldChg>
      <pc:sldChg chg="modSp add mod">
        <pc:chgData name="Luke Wang" userId="69b7a984b809f2c0" providerId="LiveId" clId="{8367F167-8341-49C6-B1FA-095988EB607F}" dt="2024-05-22T05:33:35.374" v="955" actId="207"/>
        <pc:sldMkLst>
          <pc:docMk/>
          <pc:sldMk cId="2676722513" sldId="481"/>
        </pc:sldMkLst>
        <pc:spChg chg="mod">
          <ac:chgData name="Luke Wang" userId="69b7a984b809f2c0" providerId="LiveId" clId="{8367F167-8341-49C6-B1FA-095988EB607F}" dt="2024-05-22T05:33:35.374" v="955" actId="207"/>
          <ac:spMkLst>
            <pc:docMk/>
            <pc:sldMk cId="2676722513" sldId="481"/>
            <ac:spMk id="3" creationId="{EE238EE8-089C-80A1-BA20-33458BAECF5F}"/>
          </ac:spMkLst>
        </pc:spChg>
      </pc:sldChg>
      <pc:sldChg chg="modSp add mod">
        <pc:chgData name="Luke Wang" userId="69b7a984b809f2c0" providerId="LiveId" clId="{8367F167-8341-49C6-B1FA-095988EB607F}" dt="2024-05-22T05:34:08.830" v="969" actId="20577"/>
        <pc:sldMkLst>
          <pc:docMk/>
          <pc:sldMk cId="407402387" sldId="482"/>
        </pc:sldMkLst>
        <pc:spChg chg="mod">
          <ac:chgData name="Luke Wang" userId="69b7a984b809f2c0" providerId="LiveId" clId="{8367F167-8341-49C6-B1FA-095988EB607F}" dt="2024-05-22T05:34:06.898" v="967" actId="20577"/>
          <ac:spMkLst>
            <pc:docMk/>
            <pc:sldMk cId="407402387" sldId="482"/>
            <ac:spMk id="2" creationId="{2C5F8797-A069-7858-96E9-22C35DC82170}"/>
          </ac:spMkLst>
        </pc:spChg>
        <pc:spChg chg="mod">
          <ac:chgData name="Luke Wang" userId="69b7a984b809f2c0" providerId="LiveId" clId="{8367F167-8341-49C6-B1FA-095988EB607F}" dt="2024-05-22T05:34:08.830" v="969" actId="20577"/>
          <ac:spMkLst>
            <pc:docMk/>
            <pc:sldMk cId="407402387" sldId="482"/>
            <ac:spMk id="3" creationId="{0357C9C1-245C-1D67-D685-845FA1385F06}"/>
          </ac:spMkLst>
        </pc:spChg>
      </pc:sldChg>
      <pc:sldChg chg="modSp new del mod">
        <pc:chgData name="Luke Wang" userId="69b7a984b809f2c0" providerId="LiveId" clId="{8367F167-8341-49C6-B1FA-095988EB607F}" dt="2024-05-22T05:34:03.481" v="965" actId="2696"/>
        <pc:sldMkLst>
          <pc:docMk/>
          <pc:sldMk cId="3593303021" sldId="482"/>
        </pc:sldMkLst>
        <pc:spChg chg="mod">
          <ac:chgData name="Luke Wang" userId="69b7a984b809f2c0" providerId="LiveId" clId="{8367F167-8341-49C6-B1FA-095988EB607F}" dt="2024-05-22T05:19:39.057" v="616" actId="20577"/>
          <ac:spMkLst>
            <pc:docMk/>
            <pc:sldMk cId="3593303021" sldId="482"/>
            <ac:spMk id="2" creationId="{2C5F8797-A069-7858-96E9-22C35DC82170}"/>
          </ac:spMkLst>
        </pc:spChg>
        <pc:spChg chg="mod">
          <ac:chgData name="Luke Wang" userId="69b7a984b809f2c0" providerId="LiveId" clId="{8367F167-8341-49C6-B1FA-095988EB607F}" dt="2024-05-22T05:21:04.925" v="740" actId="20577"/>
          <ac:spMkLst>
            <pc:docMk/>
            <pc:sldMk cId="3593303021" sldId="482"/>
            <ac:spMk id="3" creationId="{0357C9C1-245C-1D67-D685-845FA1385F06}"/>
          </ac:spMkLst>
        </pc:spChg>
      </pc:sldChg>
      <pc:sldChg chg="modSp add mod">
        <pc:chgData name="Luke Wang" userId="69b7a984b809f2c0" providerId="LiveId" clId="{8367F167-8341-49C6-B1FA-095988EB607F}" dt="2024-05-22T05:34:10.820" v="970" actId="20577"/>
        <pc:sldMkLst>
          <pc:docMk/>
          <pc:sldMk cId="29854163" sldId="483"/>
        </pc:sldMkLst>
        <pc:spChg chg="mod">
          <ac:chgData name="Luke Wang" userId="69b7a984b809f2c0" providerId="LiveId" clId="{8367F167-8341-49C6-B1FA-095988EB607F}" dt="2024-05-22T05:34:10.820" v="970" actId="20577"/>
          <ac:spMkLst>
            <pc:docMk/>
            <pc:sldMk cId="29854163" sldId="483"/>
            <ac:spMk id="2" creationId="{5D8E89B1-979B-1F0C-7528-10CDA7671CE6}"/>
          </ac:spMkLst>
        </pc:spChg>
      </pc:sldChg>
      <pc:sldChg chg="modSp new del mod">
        <pc:chgData name="Luke Wang" userId="69b7a984b809f2c0" providerId="LiveId" clId="{8367F167-8341-49C6-B1FA-095988EB607F}" dt="2024-05-22T05:34:03.481" v="965" actId="2696"/>
        <pc:sldMkLst>
          <pc:docMk/>
          <pc:sldMk cId="4164094282" sldId="483"/>
        </pc:sldMkLst>
        <pc:spChg chg="mod">
          <ac:chgData name="Luke Wang" userId="69b7a984b809f2c0" providerId="LiveId" clId="{8367F167-8341-49C6-B1FA-095988EB607F}" dt="2024-05-22T05:22:54.315" v="742" actId="20577"/>
          <ac:spMkLst>
            <pc:docMk/>
            <pc:sldMk cId="4164094282" sldId="483"/>
            <ac:spMk id="2" creationId="{5D8E89B1-979B-1F0C-7528-10CDA7671CE6}"/>
          </ac:spMkLst>
        </pc:spChg>
        <pc:spChg chg="mod">
          <ac:chgData name="Luke Wang" userId="69b7a984b809f2c0" providerId="LiveId" clId="{8367F167-8341-49C6-B1FA-095988EB607F}" dt="2024-05-22T05:20:39.517" v="704" actId="20577"/>
          <ac:spMkLst>
            <pc:docMk/>
            <pc:sldMk cId="4164094282" sldId="483"/>
            <ac:spMk id="3" creationId="{D8A2F67C-5E7A-DE87-FC07-420BC219DD7C}"/>
          </ac:spMkLst>
        </pc:spChg>
      </pc:sldChg>
      <pc:sldChg chg="add">
        <pc:chgData name="Luke Wang" userId="69b7a984b809f2c0" providerId="LiveId" clId="{8367F167-8341-49C6-B1FA-095988EB607F}" dt="2024-05-22T05:34:05.136" v="966"/>
        <pc:sldMkLst>
          <pc:docMk/>
          <pc:sldMk cId="52448624" sldId="484"/>
        </pc:sldMkLst>
      </pc:sldChg>
      <pc:sldChg chg="modSp new del mod">
        <pc:chgData name="Luke Wang" userId="69b7a984b809f2c0" providerId="LiveId" clId="{8367F167-8341-49C6-B1FA-095988EB607F}" dt="2024-05-22T05:34:03.481" v="965" actId="2696"/>
        <pc:sldMkLst>
          <pc:docMk/>
          <pc:sldMk cId="3779258507" sldId="484"/>
        </pc:sldMkLst>
        <pc:spChg chg="mod">
          <ac:chgData name="Luke Wang" userId="69b7a984b809f2c0" providerId="LiveId" clId="{8367F167-8341-49C6-B1FA-095988EB607F}" dt="2024-05-22T05:23:30.944" v="764" actId="20577"/>
          <ac:spMkLst>
            <pc:docMk/>
            <pc:sldMk cId="3779258507" sldId="484"/>
            <ac:spMk id="2" creationId="{EE1101A3-142D-8086-C2C6-6DBB57B23585}"/>
          </ac:spMkLst>
        </pc:spChg>
        <pc:spChg chg="mod">
          <ac:chgData name="Luke Wang" userId="69b7a984b809f2c0" providerId="LiveId" clId="{8367F167-8341-49C6-B1FA-095988EB607F}" dt="2024-05-22T05:23:40.204" v="787" actId="20577"/>
          <ac:spMkLst>
            <pc:docMk/>
            <pc:sldMk cId="3779258507" sldId="484"/>
            <ac:spMk id="3" creationId="{D4A1A0E8-32C7-9F19-26BF-D5014AB86034}"/>
          </ac:spMkLst>
        </pc:spChg>
      </pc:sldChg>
      <pc:sldChg chg="add">
        <pc:chgData name="Luke Wang" userId="69b7a984b809f2c0" providerId="LiveId" clId="{8367F167-8341-49C6-B1FA-095988EB607F}" dt="2024-05-22T05:34:05.136" v="966"/>
        <pc:sldMkLst>
          <pc:docMk/>
          <pc:sldMk cId="744266840" sldId="485"/>
        </pc:sldMkLst>
      </pc:sldChg>
      <pc:sldChg chg="modSp new del mod">
        <pc:chgData name="Luke Wang" userId="69b7a984b809f2c0" providerId="LiveId" clId="{8367F167-8341-49C6-B1FA-095988EB607F}" dt="2024-05-22T05:34:03.481" v="965" actId="2696"/>
        <pc:sldMkLst>
          <pc:docMk/>
          <pc:sldMk cId="931451712" sldId="485"/>
        </pc:sldMkLst>
        <pc:spChg chg="mod">
          <ac:chgData name="Luke Wang" userId="69b7a984b809f2c0" providerId="LiveId" clId="{8367F167-8341-49C6-B1FA-095988EB607F}" dt="2024-05-22T05:24:20.496" v="796" actId="20577"/>
          <ac:spMkLst>
            <pc:docMk/>
            <pc:sldMk cId="931451712" sldId="485"/>
            <ac:spMk id="2" creationId="{68DFEA42-F68F-AD46-588E-3C9D4F6A478E}"/>
          </ac:spMkLst>
        </pc:spChg>
        <pc:spChg chg="mod">
          <ac:chgData name="Luke Wang" userId="69b7a984b809f2c0" providerId="LiveId" clId="{8367F167-8341-49C6-B1FA-095988EB607F}" dt="2024-05-22T05:24:25.478" v="810" actId="20577"/>
          <ac:spMkLst>
            <pc:docMk/>
            <pc:sldMk cId="931451712" sldId="485"/>
            <ac:spMk id="3" creationId="{024BC7BC-A351-A6BF-EE5A-4E0935AA0CBA}"/>
          </ac:spMkLst>
        </pc:spChg>
      </pc:sldChg>
      <pc:sldChg chg="modSp new del mod">
        <pc:chgData name="Luke Wang" userId="69b7a984b809f2c0" providerId="LiveId" clId="{8367F167-8341-49C6-B1FA-095988EB607F}" dt="2024-05-22T05:34:03.481" v="965" actId="2696"/>
        <pc:sldMkLst>
          <pc:docMk/>
          <pc:sldMk cId="1790010626" sldId="486"/>
        </pc:sldMkLst>
        <pc:spChg chg="mod">
          <ac:chgData name="Luke Wang" userId="69b7a984b809f2c0" providerId="LiveId" clId="{8367F167-8341-49C6-B1FA-095988EB607F}" dt="2024-05-22T05:25:18.268" v="829" actId="20577"/>
          <ac:spMkLst>
            <pc:docMk/>
            <pc:sldMk cId="1790010626" sldId="486"/>
            <ac:spMk id="2" creationId="{43F12160-E6E4-FF61-ED0C-E5365BF3DB73}"/>
          </ac:spMkLst>
        </pc:spChg>
      </pc:sldChg>
      <pc:sldChg chg="add">
        <pc:chgData name="Luke Wang" userId="69b7a984b809f2c0" providerId="LiveId" clId="{8367F167-8341-49C6-B1FA-095988EB607F}" dt="2024-05-22T05:34:05.136" v="966"/>
        <pc:sldMkLst>
          <pc:docMk/>
          <pc:sldMk cId="2929952325" sldId="486"/>
        </pc:sldMkLst>
      </pc:sldChg>
      <pc:sldChg chg="add">
        <pc:chgData name="Luke Wang" userId="69b7a984b809f2c0" providerId="LiveId" clId="{8367F167-8341-49C6-B1FA-095988EB607F}" dt="2024-05-22T05:34:05.136" v="966"/>
        <pc:sldMkLst>
          <pc:docMk/>
          <pc:sldMk cId="1763339123" sldId="487"/>
        </pc:sldMkLst>
      </pc:sldChg>
      <pc:sldChg chg="modSp new del mod">
        <pc:chgData name="Luke Wang" userId="69b7a984b809f2c0" providerId="LiveId" clId="{8367F167-8341-49C6-B1FA-095988EB607F}" dt="2024-05-22T05:34:03.481" v="965" actId="2696"/>
        <pc:sldMkLst>
          <pc:docMk/>
          <pc:sldMk cId="2653776813" sldId="487"/>
        </pc:sldMkLst>
        <pc:spChg chg="mod">
          <ac:chgData name="Luke Wang" userId="69b7a984b809f2c0" providerId="LiveId" clId="{8367F167-8341-49C6-B1FA-095988EB607F}" dt="2024-05-22T05:26:04.531" v="837" actId="20577"/>
          <ac:spMkLst>
            <pc:docMk/>
            <pc:sldMk cId="2653776813" sldId="487"/>
            <ac:spMk id="2" creationId="{FF60E8C2-CE7F-2E59-8165-828AA6AFD0B2}"/>
          </ac:spMkLst>
        </pc:spChg>
        <pc:spChg chg="mod">
          <ac:chgData name="Luke Wang" userId="69b7a984b809f2c0" providerId="LiveId" clId="{8367F167-8341-49C6-B1FA-095988EB607F}" dt="2024-05-22T05:26:12.493" v="853" actId="20577"/>
          <ac:spMkLst>
            <pc:docMk/>
            <pc:sldMk cId="2653776813" sldId="487"/>
            <ac:spMk id="3" creationId="{B1607B0B-F640-9C52-8901-3BF5C5621578}"/>
          </ac:spMkLst>
        </pc:spChg>
      </pc:sldChg>
      <pc:sldChg chg="modSp new del mod">
        <pc:chgData name="Luke Wang" userId="69b7a984b809f2c0" providerId="LiveId" clId="{8367F167-8341-49C6-B1FA-095988EB607F}" dt="2024-05-22T05:34:03.481" v="965" actId="2696"/>
        <pc:sldMkLst>
          <pc:docMk/>
          <pc:sldMk cId="4084474388" sldId="488"/>
        </pc:sldMkLst>
        <pc:spChg chg="mod">
          <ac:chgData name="Luke Wang" userId="69b7a984b809f2c0" providerId="LiveId" clId="{8367F167-8341-49C6-B1FA-095988EB607F}" dt="2024-05-22T05:26:45.921" v="892" actId="20577"/>
          <ac:spMkLst>
            <pc:docMk/>
            <pc:sldMk cId="4084474388" sldId="488"/>
            <ac:spMk id="2" creationId="{F1A3AB62-347E-6FCF-282D-431EDE73DA0E}"/>
          </ac:spMkLst>
        </pc:spChg>
      </pc:sldChg>
      <pc:sldChg chg="add">
        <pc:chgData name="Luke Wang" userId="69b7a984b809f2c0" providerId="LiveId" clId="{8367F167-8341-49C6-B1FA-095988EB607F}" dt="2024-05-22T05:34:05.136" v="966"/>
        <pc:sldMkLst>
          <pc:docMk/>
          <pc:sldMk cId="4289750868" sldId="488"/>
        </pc:sldMkLst>
      </pc:sldChg>
      <pc:sldChg chg="modSp add mod">
        <pc:chgData name="Luke Wang" userId="69b7a984b809f2c0" providerId="LiveId" clId="{8367F167-8341-49C6-B1FA-095988EB607F}" dt="2024-05-22T05:34:22.166" v="986" actId="5793"/>
        <pc:sldMkLst>
          <pc:docMk/>
          <pc:sldMk cId="6170744" sldId="489"/>
        </pc:sldMkLst>
        <pc:spChg chg="mod">
          <ac:chgData name="Luke Wang" userId="69b7a984b809f2c0" providerId="LiveId" clId="{8367F167-8341-49C6-B1FA-095988EB607F}" dt="2024-05-22T05:34:22.166" v="986" actId="5793"/>
          <ac:spMkLst>
            <pc:docMk/>
            <pc:sldMk cId="6170744" sldId="489"/>
            <ac:spMk id="2" creationId="{2C5F8797-A069-7858-96E9-22C35DC82170}"/>
          </ac:spMkLst>
        </pc:spChg>
        <pc:spChg chg="mod">
          <ac:chgData name="Luke Wang" userId="69b7a984b809f2c0" providerId="LiveId" clId="{8367F167-8341-49C6-B1FA-095988EB607F}" dt="2024-05-22T05:34:19.730" v="974" actId="20577"/>
          <ac:spMkLst>
            <pc:docMk/>
            <pc:sldMk cId="6170744" sldId="489"/>
            <ac:spMk id="3" creationId="{0357C9C1-245C-1D67-D685-845FA1385F06}"/>
          </ac:spMkLst>
        </pc:spChg>
      </pc:sldChg>
      <pc:sldChg chg="add del">
        <pc:chgData name="Luke Wang" userId="69b7a984b809f2c0" providerId="LiveId" clId="{8367F167-8341-49C6-B1FA-095988EB607F}" dt="2024-05-22T05:34:03.481" v="965" actId="2696"/>
        <pc:sldMkLst>
          <pc:docMk/>
          <pc:sldMk cId="3497090330" sldId="489"/>
        </pc:sldMkLst>
      </pc:sldChg>
      <pc:sldChg chg="modSp add mod">
        <pc:chgData name="Luke Wang" userId="69b7a984b809f2c0" providerId="LiveId" clId="{8367F167-8341-49C6-B1FA-095988EB607F}" dt="2024-05-22T05:34:14.103" v="971" actId="20577"/>
        <pc:sldMkLst>
          <pc:docMk/>
          <pc:sldMk cId="1211018608" sldId="490"/>
        </pc:sldMkLst>
        <pc:spChg chg="mod">
          <ac:chgData name="Luke Wang" userId="69b7a984b809f2c0" providerId="LiveId" clId="{8367F167-8341-49C6-B1FA-095988EB607F}" dt="2024-05-22T05:34:14.103" v="971" actId="20577"/>
          <ac:spMkLst>
            <pc:docMk/>
            <pc:sldMk cId="1211018608" sldId="490"/>
            <ac:spMk id="2" creationId="{4846AC27-A9DD-3905-E9AC-5E2E56C090FE}"/>
          </ac:spMkLst>
        </pc:spChg>
      </pc:sldChg>
      <pc:sldChg chg="modSp new del mod">
        <pc:chgData name="Luke Wang" userId="69b7a984b809f2c0" providerId="LiveId" clId="{8367F167-8341-49C6-B1FA-095988EB607F}" dt="2024-05-22T05:34:03.481" v="965" actId="2696"/>
        <pc:sldMkLst>
          <pc:docMk/>
          <pc:sldMk cId="2283384326" sldId="490"/>
        </pc:sldMkLst>
        <pc:spChg chg="mod">
          <ac:chgData name="Luke Wang" userId="69b7a984b809f2c0" providerId="LiveId" clId="{8367F167-8341-49C6-B1FA-095988EB607F}" dt="2024-05-22T05:26:58.714" v="896" actId="20577"/>
          <ac:spMkLst>
            <pc:docMk/>
            <pc:sldMk cId="2283384326" sldId="490"/>
            <ac:spMk id="2" creationId="{4846AC27-A9DD-3905-E9AC-5E2E56C090FE}"/>
          </ac:spMkLst>
        </pc:spChg>
      </pc:sldChg>
      <pc:sldChg chg="add">
        <pc:chgData name="Luke Wang" userId="69b7a984b809f2c0" providerId="LiveId" clId="{8367F167-8341-49C6-B1FA-095988EB607F}" dt="2024-05-22T05:34:05.136" v="966"/>
        <pc:sldMkLst>
          <pc:docMk/>
          <pc:sldMk cId="116522106" sldId="491"/>
        </pc:sldMkLst>
      </pc:sldChg>
      <pc:sldChg chg="modSp new del mod">
        <pc:chgData name="Luke Wang" userId="69b7a984b809f2c0" providerId="LiveId" clId="{8367F167-8341-49C6-B1FA-095988EB607F}" dt="2024-05-22T05:34:03.481" v="965" actId="2696"/>
        <pc:sldMkLst>
          <pc:docMk/>
          <pc:sldMk cId="1655662968" sldId="491"/>
        </pc:sldMkLst>
        <pc:spChg chg="mod">
          <ac:chgData name="Luke Wang" userId="69b7a984b809f2c0" providerId="LiveId" clId="{8367F167-8341-49C6-B1FA-095988EB607F}" dt="2024-05-22T05:28:27.207" v="932"/>
          <ac:spMkLst>
            <pc:docMk/>
            <pc:sldMk cId="1655662968" sldId="491"/>
            <ac:spMk id="2" creationId="{1B3D2F86-4173-016D-1AEA-3C4B496A18BC}"/>
          </ac:spMkLst>
        </pc:spChg>
      </pc:sldChg>
      <pc:sldChg chg="modSp new del mod">
        <pc:chgData name="Luke Wang" userId="69b7a984b809f2c0" providerId="LiveId" clId="{8367F167-8341-49C6-B1FA-095988EB607F}" dt="2024-05-22T05:34:03.481" v="965" actId="2696"/>
        <pc:sldMkLst>
          <pc:docMk/>
          <pc:sldMk cId="184398831" sldId="492"/>
        </pc:sldMkLst>
        <pc:spChg chg="mod">
          <ac:chgData name="Luke Wang" userId="69b7a984b809f2c0" providerId="LiveId" clId="{8367F167-8341-49C6-B1FA-095988EB607F}" dt="2024-05-22T05:27:50.220" v="929" actId="20577"/>
          <ac:spMkLst>
            <pc:docMk/>
            <pc:sldMk cId="184398831" sldId="492"/>
            <ac:spMk id="2" creationId="{73671212-3C87-AD23-F557-5A0ED8BF7626}"/>
          </ac:spMkLst>
        </pc:spChg>
      </pc:sldChg>
      <pc:sldChg chg="add">
        <pc:chgData name="Luke Wang" userId="69b7a984b809f2c0" providerId="LiveId" clId="{8367F167-8341-49C6-B1FA-095988EB607F}" dt="2024-05-22T05:34:05.136" v="966"/>
        <pc:sldMkLst>
          <pc:docMk/>
          <pc:sldMk cId="4261936923" sldId="492"/>
        </pc:sldMkLst>
      </pc:sldChg>
      <pc:sldChg chg="add del">
        <pc:chgData name="Luke Wang" userId="69b7a984b809f2c0" providerId="LiveId" clId="{8367F167-8341-49C6-B1FA-095988EB607F}" dt="2024-05-22T05:33:52.447" v="960" actId="47"/>
        <pc:sldMkLst>
          <pc:docMk/>
          <pc:sldMk cId="1305774605" sldId="493"/>
        </pc:sldMkLst>
      </pc:sldChg>
      <pc:sldChg chg="modSp add mod">
        <pc:chgData name="Luke Wang" userId="69b7a984b809f2c0" providerId="LiveId" clId="{8367F167-8341-49C6-B1FA-095988EB607F}" dt="2024-05-22T05:33:58.558" v="964" actId="207"/>
        <pc:sldMkLst>
          <pc:docMk/>
          <pc:sldMk cId="2906943653" sldId="494"/>
        </pc:sldMkLst>
        <pc:spChg chg="mod">
          <ac:chgData name="Luke Wang" userId="69b7a984b809f2c0" providerId="LiveId" clId="{8367F167-8341-49C6-B1FA-095988EB607F}" dt="2024-05-22T05:33:58.558" v="964" actId="207"/>
          <ac:spMkLst>
            <pc:docMk/>
            <pc:sldMk cId="2906943653" sldId="494"/>
            <ac:spMk id="3" creationId="{EE238EE8-089C-80A1-BA20-33458BAECF5F}"/>
          </ac:spMkLst>
        </pc:spChg>
      </pc:sldChg>
      <pc:sldChg chg="modSp new mod">
        <pc:chgData name="Luke Wang" userId="69b7a984b809f2c0" providerId="LiveId" clId="{8367F167-8341-49C6-B1FA-095988EB607F}" dt="2024-05-22T05:38:30.105" v="1058" actId="20577"/>
        <pc:sldMkLst>
          <pc:docMk/>
          <pc:sldMk cId="3277231540" sldId="495"/>
        </pc:sldMkLst>
        <pc:spChg chg="mod">
          <ac:chgData name="Luke Wang" userId="69b7a984b809f2c0" providerId="LiveId" clId="{8367F167-8341-49C6-B1FA-095988EB607F}" dt="2024-05-22T05:38:00.853" v="1000" actId="20577"/>
          <ac:spMkLst>
            <pc:docMk/>
            <pc:sldMk cId="3277231540" sldId="495"/>
            <ac:spMk id="2" creationId="{C642D557-54AB-BEA6-3C0A-74EC22B808D8}"/>
          </ac:spMkLst>
        </pc:spChg>
        <pc:spChg chg="mod">
          <ac:chgData name="Luke Wang" userId="69b7a984b809f2c0" providerId="LiveId" clId="{8367F167-8341-49C6-B1FA-095988EB607F}" dt="2024-05-22T05:38:30.105" v="1058" actId="20577"/>
          <ac:spMkLst>
            <pc:docMk/>
            <pc:sldMk cId="3277231540" sldId="495"/>
            <ac:spMk id="3" creationId="{661FAB72-6276-5DDB-80D1-F25B01B3C2D7}"/>
          </ac:spMkLst>
        </pc:spChg>
      </pc:sldChg>
      <pc:sldChg chg="modSp add mod">
        <pc:chgData name="Luke Wang" userId="69b7a984b809f2c0" providerId="LiveId" clId="{8367F167-8341-49C6-B1FA-095988EB607F}" dt="2024-05-22T05:38:34.857" v="1071" actId="5793"/>
        <pc:sldMkLst>
          <pc:docMk/>
          <pc:sldMk cId="3367943369" sldId="496"/>
        </pc:sldMkLst>
        <pc:spChg chg="mod">
          <ac:chgData name="Luke Wang" userId="69b7a984b809f2c0" providerId="LiveId" clId="{8367F167-8341-49C6-B1FA-095988EB607F}" dt="2024-05-22T05:38:34.857" v="1071" actId="5793"/>
          <ac:spMkLst>
            <pc:docMk/>
            <pc:sldMk cId="3367943369" sldId="496"/>
            <ac:spMk id="2" creationId="{C642D557-54AB-BEA6-3C0A-74EC22B808D8}"/>
          </ac:spMkLst>
        </pc:spChg>
      </pc:sldChg>
      <pc:sldChg chg="modSp new mod">
        <pc:chgData name="Luke Wang" userId="69b7a984b809f2c0" providerId="LiveId" clId="{8367F167-8341-49C6-B1FA-095988EB607F}" dt="2024-05-22T05:38:46.119" v="1104" actId="20577"/>
        <pc:sldMkLst>
          <pc:docMk/>
          <pc:sldMk cId="814421558" sldId="497"/>
        </pc:sldMkLst>
        <pc:spChg chg="mod">
          <ac:chgData name="Luke Wang" userId="69b7a984b809f2c0" providerId="LiveId" clId="{8367F167-8341-49C6-B1FA-095988EB607F}" dt="2024-05-22T05:38:46.119" v="1104" actId="20577"/>
          <ac:spMkLst>
            <pc:docMk/>
            <pc:sldMk cId="814421558" sldId="497"/>
            <ac:spMk id="2" creationId="{FC09A37D-59AE-0B1C-5FFE-8AC236C58AE0}"/>
          </ac:spMkLst>
        </pc:spChg>
      </pc:sldChg>
      <pc:sldChg chg="modSp new mod">
        <pc:chgData name="Luke Wang" userId="69b7a984b809f2c0" providerId="LiveId" clId="{8367F167-8341-49C6-B1FA-095988EB607F}" dt="2024-05-22T05:38:52.424" v="1121" actId="20577"/>
        <pc:sldMkLst>
          <pc:docMk/>
          <pc:sldMk cId="807588792" sldId="498"/>
        </pc:sldMkLst>
        <pc:spChg chg="mod">
          <ac:chgData name="Luke Wang" userId="69b7a984b809f2c0" providerId="LiveId" clId="{8367F167-8341-49C6-B1FA-095988EB607F}" dt="2024-05-22T05:38:52.424" v="1121" actId="20577"/>
          <ac:spMkLst>
            <pc:docMk/>
            <pc:sldMk cId="807588792" sldId="498"/>
            <ac:spMk id="2" creationId="{09371564-6D0F-F075-E1AA-C3286504D483}"/>
          </ac:spMkLst>
        </pc:spChg>
      </pc:sldChg>
    </pc:docChg>
  </pc:docChgLst>
  <pc:docChgLst>
    <pc:chgData name="Luke Wang" userId="69b7a984b809f2c0" providerId="LiveId" clId="{82475A04-CE8F-416B-9671-509DBD6EFC2F}"/>
    <pc:docChg chg="undo custSel addSld delSld modSld sldOrd">
      <pc:chgData name="Luke Wang" userId="69b7a984b809f2c0" providerId="LiveId" clId="{82475A04-CE8F-416B-9671-509DBD6EFC2F}" dt="2024-05-16T05:47:04.835" v="7419" actId="20577"/>
      <pc:docMkLst>
        <pc:docMk/>
      </pc:docMkLst>
      <pc:sldChg chg="modSp mod">
        <pc:chgData name="Luke Wang" userId="69b7a984b809f2c0" providerId="LiveId" clId="{82475A04-CE8F-416B-9671-509DBD6EFC2F}" dt="2024-05-15T02:03:43.668" v="13" actId="20577"/>
        <pc:sldMkLst>
          <pc:docMk/>
          <pc:sldMk cId="0" sldId="256"/>
        </pc:sldMkLst>
        <pc:spChg chg="mod">
          <ac:chgData name="Luke Wang" userId="69b7a984b809f2c0" providerId="LiveId" clId="{82475A04-CE8F-416B-9671-509DBD6EFC2F}" dt="2024-05-15T02:03:43.668" v="13" actId="20577"/>
          <ac:spMkLst>
            <pc:docMk/>
            <pc:sldMk cId="0" sldId="256"/>
            <ac:spMk id="2" creationId="{00000000-0000-0000-0000-000000000000}"/>
          </ac:spMkLst>
        </pc:spChg>
      </pc:sldChg>
      <pc:sldChg chg="del">
        <pc:chgData name="Luke Wang" userId="69b7a984b809f2c0" providerId="LiveId" clId="{82475A04-CE8F-416B-9671-509DBD6EFC2F}" dt="2024-05-15T02:07:51.461" v="53" actId="47"/>
        <pc:sldMkLst>
          <pc:docMk/>
          <pc:sldMk cId="1188907542" sldId="307"/>
        </pc:sldMkLst>
      </pc:sldChg>
      <pc:sldChg chg="del">
        <pc:chgData name="Luke Wang" userId="69b7a984b809f2c0" providerId="LiveId" clId="{82475A04-CE8F-416B-9671-509DBD6EFC2F}" dt="2024-05-15T02:07:51.461" v="53" actId="47"/>
        <pc:sldMkLst>
          <pc:docMk/>
          <pc:sldMk cId="1981094998" sldId="308"/>
        </pc:sldMkLst>
      </pc:sldChg>
      <pc:sldChg chg="del">
        <pc:chgData name="Luke Wang" userId="69b7a984b809f2c0" providerId="LiveId" clId="{82475A04-CE8F-416B-9671-509DBD6EFC2F}" dt="2024-05-15T02:07:51.461" v="53" actId="47"/>
        <pc:sldMkLst>
          <pc:docMk/>
          <pc:sldMk cId="18824158" sldId="309"/>
        </pc:sldMkLst>
      </pc:sldChg>
      <pc:sldChg chg="del">
        <pc:chgData name="Luke Wang" userId="69b7a984b809f2c0" providerId="LiveId" clId="{82475A04-CE8F-416B-9671-509DBD6EFC2F}" dt="2024-05-15T02:07:51.461" v="53" actId="47"/>
        <pc:sldMkLst>
          <pc:docMk/>
          <pc:sldMk cId="755184545" sldId="310"/>
        </pc:sldMkLst>
      </pc:sldChg>
      <pc:sldChg chg="del">
        <pc:chgData name="Luke Wang" userId="69b7a984b809f2c0" providerId="LiveId" clId="{82475A04-CE8F-416B-9671-509DBD6EFC2F}" dt="2024-05-15T02:07:51.461" v="53" actId="47"/>
        <pc:sldMkLst>
          <pc:docMk/>
          <pc:sldMk cId="494030378" sldId="311"/>
        </pc:sldMkLst>
      </pc:sldChg>
      <pc:sldChg chg="del">
        <pc:chgData name="Luke Wang" userId="69b7a984b809f2c0" providerId="LiveId" clId="{82475A04-CE8F-416B-9671-509DBD6EFC2F}" dt="2024-05-15T02:07:51.461" v="53" actId="47"/>
        <pc:sldMkLst>
          <pc:docMk/>
          <pc:sldMk cId="1649679159" sldId="312"/>
        </pc:sldMkLst>
      </pc:sldChg>
      <pc:sldChg chg="del">
        <pc:chgData name="Luke Wang" userId="69b7a984b809f2c0" providerId="LiveId" clId="{82475A04-CE8F-416B-9671-509DBD6EFC2F}" dt="2024-05-15T02:07:51.461" v="53" actId="47"/>
        <pc:sldMkLst>
          <pc:docMk/>
          <pc:sldMk cId="3112183795" sldId="313"/>
        </pc:sldMkLst>
      </pc:sldChg>
      <pc:sldChg chg="del">
        <pc:chgData name="Luke Wang" userId="69b7a984b809f2c0" providerId="LiveId" clId="{82475A04-CE8F-416B-9671-509DBD6EFC2F}" dt="2024-05-15T02:07:51.461" v="53" actId="47"/>
        <pc:sldMkLst>
          <pc:docMk/>
          <pc:sldMk cId="404285289" sldId="314"/>
        </pc:sldMkLst>
      </pc:sldChg>
      <pc:sldChg chg="del">
        <pc:chgData name="Luke Wang" userId="69b7a984b809f2c0" providerId="LiveId" clId="{82475A04-CE8F-416B-9671-509DBD6EFC2F}" dt="2024-05-15T02:07:51.461" v="53" actId="47"/>
        <pc:sldMkLst>
          <pc:docMk/>
          <pc:sldMk cId="2855875976" sldId="315"/>
        </pc:sldMkLst>
      </pc:sldChg>
      <pc:sldChg chg="del">
        <pc:chgData name="Luke Wang" userId="69b7a984b809f2c0" providerId="LiveId" clId="{82475A04-CE8F-416B-9671-509DBD6EFC2F}" dt="2024-05-15T02:07:51.461" v="53" actId="47"/>
        <pc:sldMkLst>
          <pc:docMk/>
          <pc:sldMk cId="1919922761" sldId="316"/>
        </pc:sldMkLst>
      </pc:sldChg>
      <pc:sldChg chg="del">
        <pc:chgData name="Luke Wang" userId="69b7a984b809f2c0" providerId="LiveId" clId="{82475A04-CE8F-416B-9671-509DBD6EFC2F}" dt="2024-05-15T02:07:51.461" v="53" actId="47"/>
        <pc:sldMkLst>
          <pc:docMk/>
          <pc:sldMk cId="2425063826" sldId="317"/>
        </pc:sldMkLst>
      </pc:sldChg>
      <pc:sldChg chg="del">
        <pc:chgData name="Luke Wang" userId="69b7a984b809f2c0" providerId="LiveId" clId="{82475A04-CE8F-416B-9671-509DBD6EFC2F}" dt="2024-05-15T02:07:51.461" v="53" actId="47"/>
        <pc:sldMkLst>
          <pc:docMk/>
          <pc:sldMk cId="2800341760" sldId="318"/>
        </pc:sldMkLst>
      </pc:sldChg>
      <pc:sldChg chg="del">
        <pc:chgData name="Luke Wang" userId="69b7a984b809f2c0" providerId="LiveId" clId="{82475A04-CE8F-416B-9671-509DBD6EFC2F}" dt="2024-05-15T02:07:51.461" v="53" actId="47"/>
        <pc:sldMkLst>
          <pc:docMk/>
          <pc:sldMk cId="583540382" sldId="319"/>
        </pc:sldMkLst>
      </pc:sldChg>
      <pc:sldChg chg="del">
        <pc:chgData name="Luke Wang" userId="69b7a984b809f2c0" providerId="LiveId" clId="{82475A04-CE8F-416B-9671-509DBD6EFC2F}" dt="2024-05-15T02:07:51.461" v="53" actId="47"/>
        <pc:sldMkLst>
          <pc:docMk/>
          <pc:sldMk cId="899076409" sldId="320"/>
        </pc:sldMkLst>
      </pc:sldChg>
      <pc:sldChg chg="del">
        <pc:chgData name="Luke Wang" userId="69b7a984b809f2c0" providerId="LiveId" clId="{82475A04-CE8F-416B-9671-509DBD6EFC2F}" dt="2024-05-15T02:07:51.461" v="53" actId="47"/>
        <pc:sldMkLst>
          <pc:docMk/>
          <pc:sldMk cId="1695066709" sldId="322"/>
        </pc:sldMkLst>
      </pc:sldChg>
      <pc:sldChg chg="del">
        <pc:chgData name="Luke Wang" userId="69b7a984b809f2c0" providerId="LiveId" clId="{82475A04-CE8F-416B-9671-509DBD6EFC2F}" dt="2024-05-15T02:07:51.461" v="53" actId="47"/>
        <pc:sldMkLst>
          <pc:docMk/>
          <pc:sldMk cId="3980008419" sldId="323"/>
        </pc:sldMkLst>
      </pc:sldChg>
      <pc:sldChg chg="del">
        <pc:chgData name="Luke Wang" userId="69b7a984b809f2c0" providerId="LiveId" clId="{82475A04-CE8F-416B-9671-509DBD6EFC2F}" dt="2024-05-15T02:07:51.461" v="53" actId="47"/>
        <pc:sldMkLst>
          <pc:docMk/>
          <pc:sldMk cId="1972542487" sldId="324"/>
        </pc:sldMkLst>
      </pc:sldChg>
      <pc:sldChg chg="del">
        <pc:chgData name="Luke Wang" userId="69b7a984b809f2c0" providerId="LiveId" clId="{82475A04-CE8F-416B-9671-509DBD6EFC2F}" dt="2024-05-15T02:07:51.461" v="53" actId="47"/>
        <pc:sldMkLst>
          <pc:docMk/>
          <pc:sldMk cId="2910591389" sldId="325"/>
        </pc:sldMkLst>
      </pc:sldChg>
      <pc:sldChg chg="del">
        <pc:chgData name="Luke Wang" userId="69b7a984b809f2c0" providerId="LiveId" clId="{82475A04-CE8F-416B-9671-509DBD6EFC2F}" dt="2024-05-15T02:07:51.461" v="53" actId="47"/>
        <pc:sldMkLst>
          <pc:docMk/>
          <pc:sldMk cId="195427319" sldId="326"/>
        </pc:sldMkLst>
      </pc:sldChg>
      <pc:sldChg chg="del">
        <pc:chgData name="Luke Wang" userId="69b7a984b809f2c0" providerId="LiveId" clId="{82475A04-CE8F-416B-9671-509DBD6EFC2F}" dt="2024-05-15T02:07:51.461" v="53" actId="47"/>
        <pc:sldMkLst>
          <pc:docMk/>
          <pc:sldMk cId="3734727271" sldId="327"/>
        </pc:sldMkLst>
      </pc:sldChg>
      <pc:sldChg chg="del">
        <pc:chgData name="Luke Wang" userId="69b7a984b809f2c0" providerId="LiveId" clId="{82475A04-CE8F-416B-9671-509DBD6EFC2F}" dt="2024-05-15T02:07:51.461" v="53" actId="47"/>
        <pc:sldMkLst>
          <pc:docMk/>
          <pc:sldMk cId="4143424447" sldId="328"/>
        </pc:sldMkLst>
      </pc:sldChg>
      <pc:sldChg chg="del">
        <pc:chgData name="Luke Wang" userId="69b7a984b809f2c0" providerId="LiveId" clId="{82475A04-CE8F-416B-9671-509DBD6EFC2F}" dt="2024-05-15T02:07:51.461" v="53" actId="47"/>
        <pc:sldMkLst>
          <pc:docMk/>
          <pc:sldMk cId="1901061093" sldId="329"/>
        </pc:sldMkLst>
      </pc:sldChg>
      <pc:sldChg chg="del">
        <pc:chgData name="Luke Wang" userId="69b7a984b809f2c0" providerId="LiveId" clId="{82475A04-CE8F-416B-9671-509DBD6EFC2F}" dt="2024-05-15T02:07:51.461" v="53" actId="47"/>
        <pc:sldMkLst>
          <pc:docMk/>
          <pc:sldMk cId="77852212" sldId="330"/>
        </pc:sldMkLst>
      </pc:sldChg>
      <pc:sldChg chg="del">
        <pc:chgData name="Luke Wang" userId="69b7a984b809f2c0" providerId="LiveId" clId="{82475A04-CE8F-416B-9671-509DBD6EFC2F}" dt="2024-05-15T02:07:51.461" v="53" actId="47"/>
        <pc:sldMkLst>
          <pc:docMk/>
          <pc:sldMk cId="2451571552" sldId="331"/>
        </pc:sldMkLst>
      </pc:sldChg>
      <pc:sldChg chg="del">
        <pc:chgData name="Luke Wang" userId="69b7a984b809f2c0" providerId="LiveId" clId="{82475A04-CE8F-416B-9671-509DBD6EFC2F}" dt="2024-05-15T02:07:51.461" v="53" actId="47"/>
        <pc:sldMkLst>
          <pc:docMk/>
          <pc:sldMk cId="3563858428" sldId="332"/>
        </pc:sldMkLst>
      </pc:sldChg>
      <pc:sldChg chg="del">
        <pc:chgData name="Luke Wang" userId="69b7a984b809f2c0" providerId="LiveId" clId="{82475A04-CE8F-416B-9671-509DBD6EFC2F}" dt="2024-05-15T02:07:51.461" v="53" actId="47"/>
        <pc:sldMkLst>
          <pc:docMk/>
          <pc:sldMk cId="4031716107" sldId="334"/>
        </pc:sldMkLst>
      </pc:sldChg>
      <pc:sldChg chg="del">
        <pc:chgData name="Luke Wang" userId="69b7a984b809f2c0" providerId="LiveId" clId="{82475A04-CE8F-416B-9671-509DBD6EFC2F}" dt="2024-05-15T02:07:51.461" v="53" actId="47"/>
        <pc:sldMkLst>
          <pc:docMk/>
          <pc:sldMk cId="3508281821" sldId="335"/>
        </pc:sldMkLst>
      </pc:sldChg>
      <pc:sldChg chg="del">
        <pc:chgData name="Luke Wang" userId="69b7a984b809f2c0" providerId="LiveId" clId="{82475A04-CE8F-416B-9671-509DBD6EFC2F}" dt="2024-05-15T02:07:51.461" v="53" actId="47"/>
        <pc:sldMkLst>
          <pc:docMk/>
          <pc:sldMk cId="1759879205" sldId="336"/>
        </pc:sldMkLst>
      </pc:sldChg>
      <pc:sldChg chg="del">
        <pc:chgData name="Luke Wang" userId="69b7a984b809f2c0" providerId="LiveId" clId="{82475A04-CE8F-416B-9671-509DBD6EFC2F}" dt="2024-05-15T02:07:51.461" v="53" actId="47"/>
        <pc:sldMkLst>
          <pc:docMk/>
          <pc:sldMk cId="4087294997" sldId="338"/>
        </pc:sldMkLst>
      </pc:sldChg>
      <pc:sldChg chg="del">
        <pc:chgData name="Luke Wang" userId="69b7a984b809f2c0" providerId="LiveId" clId="{82475A04-CE8F-416B-9671-509DBD6EFC2F}" dt="2024-05-15T02:07:51.461" v="53" actId="47"/>
        <pc:sldMkLst>
          <pc:docMk/>
          <pc:sldMk cId="743370377" sldId="339"/>
        </pc:sldMkLst>
      </pc:sldChg>
      <pc:sldChg chg="del">
        <pc:chgData name="Luke Wang" userId="69b7a984b809f2c0" providerId="LiveId" clId="{82475A04-CE8F-416B-9671-509DBD6EFC2F}" dt="2024-05-15T02:07:51.461" v="53" actId="47"/>
        <pc:sldMkLst>
          <pc:docMk/>
          <pc:sldMk cId="123842733" sldId="340"/>
        </pc:sldMkLst>
      </pc:sldChg>
      <pc:sldChg chg="del">
        <pc:chgData name="Luke Wang" userId="69b7a984b809f2c0" providerId="LiveId" clId="{82475A04-CE8F-416B-9671-509DBD6EFC2F}" dt="2024-05-15T02:07:51.461" v="53" actId="47"/>
        <pc:sldMkLst>
          <pc:docMk/>
          <pc:sldMk cId="3984374263" sldId="399"/>
        </pc:sldMkLst>
      </pc:sldChg>
      <pc:sldChg chg="del">
        <pc:chgData name="Luke Wang" userId="69b7a984b809f2c0" providerId="LiveId" clId="{82475A04-CE8F-416B-9671-509DBD6EFC2F}" dt="2024-05-15T02:07:51.461" v="53" actId="47"/>
        <pc:sldMkLst>
          <pc:docMk/>
          <pc:sldMk cId="2592609783" sldId="400"/>
        </pc:sldMkLst>
      </pc:sldChg>
      <pc:sldChg chg="del">
        <pc:chgData name="Luke Wang" userId="69b7a984b809f2c0" providerId="LiveId" clId="{82475A04-CE8F-416B-9671-509DBD6EFC2F}" dt="2024-05-15T02:07:51.461" v="53" actId="47"/>
        <pc:sldMkLst>
          <pc:docMk/>
          <pc:sldMk cId="3936212881" sldId="402"/>
        </pc:sldMkLst>
      </pc:sldChg>
      <pc:sldChg chg="del">
        <pc:chgData name="Luke Wang" userId="69b7a984b809f2c0" providerId="LiveId" clId="{82475A04-CE8F-416B-9671-509DBD6EFC2F}" dt="2024-05-15T02:07:51.461" v="53" actId="47"/>
        <pc:sldMkLst>
          <pc:docMk/>
          <pc:sldMk cId="1311941974" sldId="403"/>
        </pc:sldMkLst>
      </pc:sldChg>
      <pc:sldChg chg="del">
        <pc:chgData name="Luke Wang" userId="69b7a984b809f2c0" providerId="LiveId" clId="{82475A04-CE8F-416B-9671-509DBD6EFC2F}" dt="2024-05-15T02:07:51.461" v="53" actId="47"/>
        <pc:sldMkLst>
          <pc:docMk/>
          <pc:sldMk cId="3827928737" sldId="404"/>
        </pc:sldMkLst>
      </pc:sldChg>
      <pc:sldChg chg="del">
        <pc:chgData name="Luke Wang" userId="69b7a984b809f2c0" providerId="LiveId" clId="{82475A04-CE8F-416B-9671-509DBD6EFC2F}" dt="2024-05-15T02:07:51.461" v="53" actId="47"/>
        <pc:sldMkLst>
          <pc:docMk/>
          <pc:sldMk cId="1389494732" sldId="405"/>
        </pc:sldMkLst>
      </pc:sldChg>
      <pc:sldChg chg="del">
        <pc:chgData name="Luke Wang" userId="69b7a984b809f2c0" providerId="LiveId" clId="{82475A04-CE8F-416B-9671-509DBD6EFC2F}" dt="2024-05-15T02:07:51.461" v="53" actId="47"/>
        <pc:sldMkLst>
          <pc:docMk/>
          <pc:sldMk cId="2157351167" sldId="406"/>
        </pc:sldMkLst>
      </pc:sldChg>
      <pc:sldChg chg="del">
        <pc:chgData name="Luke Wang" userId="69b7a984b809f2c0" providerId="LiveId" clId="{82475A04-CE8F-416B-9671-509DBD6EFC2F}" dt="2024-05-15T02:07:51.461" v="53" actId="47"/>
        <pc:sldMkLst>
          <pc:docMk/>
          <pc:sldMk cId="3679782095" sldId="407"/>
        </pc:sldMkLst>
      </pc:sldChg>
      <pc:sldChg chg="del">
        <pc:chgData name="Luke Wang" userId="69b7a984b809f2c0" providerId="LiveId" clId="{82475A04-CE8F-416B-9671-509DBD6EFC2F}" dt="2024-05-15T02:07:51.461" v="53" actId="47"/>
        <pc:sldMkLst>
          <pc:docMk/>
          <pc:sldMk cId="1063355560" sldId="408"/>
        </pc:sldMkLst>
      </pc:sldChg>
      <pc:sldChg chg="del">
        <pc:chgData name="Luke Wang" userId="69b7a984b809f2c0" providerId="LiveId" clId="{82475A04-CE8F-416B-9671-509DBD6EFC2F}" dt="2024-05-15T02:07:51.461" v="53" actId="47"/>
        <pc:sldMkLst>
          <pc:docMk/>
          <pc:sldMk cId="1762961308" sldId="410"/>
        </pc:sldMkLst>
      </pc:sldChg>
      <pc:sldChg chg="del">
        <pc:chgData name="Luke Wang" userId="69b7a984b809f2c0" providerId="LiveId" clId="{82475A04-CE8F-416B-9671-509DBD6EFC2F}" dt="2024-05-15T02:07:51.461" v="53" actId="47"/>
        <pc:sldMkLst>
          <pc:docMk/>
          <pc:sldMk cId="518711930" sldId="411"/>
        </pc:sldMkLst>
      </pc:sldChg>
      <pc:sldChg chg="modSp new mod">
        <pc:chgData name="Luke Wang" userId="69b7a984b809f2c0" providerId="LiveId" clId="{82475A04-CE8F-416B-9671-509DBD6EFC2F}" dt="2024-05-15T02:03:50.184" v="18" actId="20577"/>
        <pc:sldMkLst>
          <pc:docMk/>
          <pc:sldMk cId="3909457360" sldId="412"/>
        </pc:sldMkLst>
        <pc:spChg chg="mod">
          <ac:chgData name="Luke Wang" userId="69b7a984b809f2c0" providerId="LiveId" clId="{82475A04-CE8F-416B-9671-509DBD6EFC2F}" dt="2024-05-15T02:03:50.184" v="18" actId="20577"/>
          <ac:spMkLst>
            <pc:docMk/>
            <pc:sldMk cId="3909457360" sldId="412"/>
            <ac:spMk id="2" creationId="{DEC67966-685C-62B3-25C2-C931A0EEB939}"/>
          </ac:spMkLst>
        </pc:spChg>
      </pc:sldChg>
      <pc:sldChg chg="modSp new mod">
        <pc:chgData name="Luke Wang" userId="69b7a984b809f2c0" providerId="LiveId" clId="{82475A04-CE8F-416B-9671-509DBD6EFC2F}" dt="2024-05-16T04:29:01.352" v="6010" actId="1076"/>
        <pc:sldMkLst>
          <pc:docMk/>
          <pc:sldMk cId="4270720970" sldId="413"/>
        </pc:sldMkLst>
        <pc:spChg chg="mod">
          <ac:chgData name="Luke Wang" userId="69b7a984b809f2c0" providerId="LiveId" clId="{82475A04-CE8F-416B-9671-509DBD6EFC2F}" dt="2024-05-15T02:04:49.601" v="37" actId="20577"/>
          <ac:spMkLst>
            <pc:docMk/>
            <pc:sldMk cId="4270720970" sldId="413"/>
            <ac:spMk id="2" creationId="{C103B785-4EEC-114F-D992-284088685B46}"/>
          </ac:spMkLst>
        </pc:spChg>
        <pc:picChg chg="mod">
          <ac:chgData name="Luke Wang" userId="69b7a984b809f2c0" providerId="LiveId" clId="{82475A04-CE8F-416B-9671-509DBD6EFC2F}" dt="2024-05-16T04:29:01.352" v="6010" actId="1076"/>
          <ac:picMkLst>
            <pc:docMk/>
            <pc:sldMk cId="4270720970" sldId="413"/>
            <ac:picMk id="9" creationId="{81471371-4DC8-8FB3-5539-1709C77E2512}"/>
          </ac:picMkLst>
        </pc:picChg>
      </pc:sldChg>
      <pc:sldChg chg="modSp new mod">
        <pc:chgData name="Luke Wang" userId="69b7a984b809f2c0" providerId="LiveId" clId="{82475A04-CE8F-416B-9671-509DBD6EFC2F}" dt="2024-05-15T02:07:33.622" v="52" actId="20577"/>
        <pc:sldMkLst>
          <pc:docMk/>
          <pc:sldMk cId="2108756818" sldId="414"/>
        </pc:sldMkLst>
        <pc:spChg chg="mod">
          <ac:chgData name="Luke Wang" userId="69b7a984b809f2c0" providerId="LiveId" clId="{82475A04-CE8F-416B-9671-509DBD6EFC2F}" dt="2024-05-15T02:07:33.622" v="52" actId="20577"/>
          <ac:spMkLst>
            <pc:docMk/>
            <pc:sldMk cId="2108756818" sldId="414"/>
            <ac:spMk id="2" creationId="{F0F53989-740E-15EB-C1AF-3134FD5B78B1}"/>
          </ac:spMkLst>
        </pc:spChg>
      </pc:sldChg>
      <pc:sldChg chg="modSp mod">
        <pc:chgData name="Luke Wang" userId="69b7a984b809f2c0" providerId="LiveId" clId="{82475A04-CE8F-416B-9671-509DBD6EFC2F}" dt="2024-05-16T04:53:21.985" v="6053" actId="20577"/>
        <pc:sldMkLst>
          <pc:docMk/>
          <pc:sldMk cId="1557299230" sldId="418"/>
        </pc:sldMkLst>
        <pc:spChg chg="mod">
          <ac:chgData name="Luke Wang" userId="69b7a984b809f2c0" providerId="LiveId" clId="{82475A04-CE8F-416B-9671-509DBD6EFC2F}" dt="2024-05-16T04:53:21.985" v="6053" actId="20577"/>
          <ac:spMkLst>
            <pc:docMk/>
            <pc:sldMk cId="1557299230" sldId="418"/>
            <ac:spMk id="3" creationId="{A447EED2-2263-25E0-37BE-78FEBD7F7712}"/>
          </ac:spMkLst>
        </pc:spChg>
      </pc:sldChg>
      <pc:sldChg chg="addSp delSp modSp mod modAnim">
        <pc:chgData name="Luke Wang" userId="69b7a984b809f2c0" providerId="LiveId" clId="{82475A04-CE8F-416B-9671-509DBD6EFC2F}" dt="2024-05-16T04:33:14.539" v="6042"/>
        <pc:sldMkLst>
          <pc:docMk/>
          <pc:sldMk cId="2455380085" sldId="419"/>
        </pc:sldMkLst>
        <pc:spChg chg="del">
          <ac:chgData name="Luke Wang" userId="69b7a984b809f2c0" providerId="LiveId" clId="{82475A04-CE8F-416B-9671-509DBD6EFC2F}" dt="2024-05-16T04:25:17.101" v="5989" actId="478"/>
          <ac:spMkLst>
            <pc:docMk/>
            <pc:sldMk cId="2455380085" sldId="419"/>
            <ac:spMk id="2" creationId="{61906599-C682-496A-29AB-FBE15F78F78D}"/>
          </ac:spMkLst>
        </pc:spChg>
        <pc:spChg chg="add mod">
          <ac:chgData name="Luke Wang" userId="69b7a984b809f2c0" providerId="LiveId" clId="{82475A04-CE8F-416B-9671-509DBD6EFC2F}" dt="2024-05-16T04:25:17.101" v="5989" actId="478"/>
          <ac:spMkLst>
            <pc:docMk/>
            <pc:sldMk cId="2455380085" sldId="419"/>
            <ac:spMk id="7" creationId="{B2A2F6EB-FDDD-32EC-23F0-658FEC9461CD}"/>
          </ac:spMkLst>
        </pc:spChg>
        <pc:spChg chg="add mod ord">
          <ac:chgData name="Luke Wang" userId="69b7a984b809f2c0" providerId="LiveId" clId="{82475A04-CE8F-416B-9671-509DBD6EFC2F}" dt="2024-05-16T04:29:04.601" v="6012" actId="167"/>
          <ac:spMkLst>
            <pc:docMk/>
            <pc:sldMk cId="2455380085" sldId="419"/>
            <ac:spMk id="10" creationId="{DDFB037A-2D04-3C6B-D940-FD10DD3FD77C}"/>
          </ac:spMkLst>
        </pc:spChg>
        <pc:picChg chg="add del mod">
          <ac:chgData name="Luke Wang" userId="69b7a984b809f2c0" providerId="LiveId" clId="{82475A04-CE8F-416B-9671-509DBD6EFC2F}" dt="2024-05-16T04:25:28.446" v="5992" actId="478"/>
          <ac:picMkLst>
            <pc:docMk/>
            <pc:sldMk cId="2455380085" sldId="419"/>
            <ac:picMk id="5" creationId="{6FCA4DB2-75B2-04A0-81E3-ED158A79EE18}"/>
          </ac:picMkLst>
        </pc:picChg>
        <pc:picChg chg="add del mod">
          <ac:chgData name="Luke Wang" userId="69b7a984b809f2c0" providerId="LiveId" clId="{82475A04-CE8F-416B-9671-509DBD6EFC2F}" dt="2024-05-16T04:27:07.018" v="6004" actId="478"/>
          <ac:picMkLst>
            <pc:docMk/>
            <pc:sldMk cId="2455380085" sldId="419"/>
            <ac:picMk id="8" creationId="{AB831F62-94D8-1B14-5A3D-2C5ACD49FBBF}"/>
          </ac:picMkLst>
        </pc:picChg>
        <pc:picChg chg="add mod modCrop">
          <ac:chgData name="Luke Wang" userId="69b7a984b809f2c0" providerId="LiveId" clId="{82475A04-CE8F-416B-9671-509DBD6EFC2F}" dt="2024-05-16T04:32:38.736" v="6031" actId="732"/>
          <ac:picMkLst>
            <pc:docMk/>
            <pc:sldMk cId="2455380085" sldId="419"/>
            <ac:picMk id="9" creationId="{E0A03076-523A-05B3-B339-6DED8D58C611}"/>
          </ac:picMkLst>
        </pc:picChg>
        <pc:picChg chg="add mod">
          <ac:chgData name="Luke Wang" userId="69b7a984b809f2c0" providerId="LiveId" clId="{82475A04-CE8F-416B-9671-509DBD6EFC2F}" dt="2024-05-16T04:32:16.472" v="6026" actId="18131"/>
          <ac:picMkLst>
            <pc:docMk/>
            <pc:sldMk cId="2455380085" sldId="419"/>
            <ac:picMk id="1026" creationId="{B2091727-51F3-5418-2593-200392752B37}"/>
          </ac:picMkLst>
        </pc:picChg>
        <pc:picChg chg="add mod">
          <ac:chgData name="Luke Wang" userId="69b7a984b809f2c0" providerId="LiveId" clId="{82475A04-CE8F-416B-9671-509DBD6EFC2F}" dt="2024-05-16T04:33:00.296" v="6038" actId="18131"/>
          <ac:picMkLst>
            <pc:docMk/>
            <pc:sldMk cId="2455380085" sldId="419"/>
            <ac:picMk id="1028" creationId="{C3D3AC75-D93F-B3BB-4DD2-24F9AB484B5C}"/>
          </ac:picMkLst>
        </pc:picChg>
      </pc:sldChg>
      <pc:sldChg chg="modSp mod">
        <pc:chgData name="Luke Wang" userId="69b7a984b809f2c0" providerId="LiveId" clId="{82475A04-CE8F-416B-9671-509DBD6EFC2F}" dt="2024-05-16T02:22:42.843" v="3040" actId="20577"/>
        <pc:sldMkLst>
          <pc:docMk/>
          <pc:sldMk cId="4088832065" sldId="420"/>
        </pc:sldMkLst>
        <pc:spChg chg="mod">
          <ac:chgData name="Luke Wang" userId="69b7a984b809f2c0" providerId="LiveId" clId="{82475A04-CE8F-416B-9671-509DBD6EFC2F}" dt="2024-05-16T02:22:42.843" v="3040" actId="20577"/>
          <ac:spMkLst>
            <pc:docMk/>
            <pc:sldMk cId="4088832065" sldId="420"/>
            <ac:spMk id="3" creationId="{AC4CC071-8EF9-12FC-A5B5-51C6AD966809}"/>
          </ac:spMkLst>
        </pc:spChg>
      </pc:sldChg>
      <pc:sldChg chg="modSp mod">
        <pc:chgData name="Luke Wang" userId="69b7a984b809f2c0" providerId="LiveId" clId="{82475A04-CE8F-416B-9671-509DBD6EFC2F}" dt="2024-05-16T04:53:27.462" v="6060" actId="20577"/>
        <pc:sldMkLst>
          <pc:docMk/>
          <pc:sldMk cId="4205661276" sldId="423"/>
        </pc:sldMkLst>
        <pc:spChg chg="mod">
          <ac:chgData name="Luke Wang" userId="69b7a984b809f2c0" providerId="LiveId" clId="{82475A04-CE8F-416B-9671-509DBD6EFC2F}" dt="2024-05-16T04:53:27.462" v="6060" actId="20577"/>
          <ac:spMkLst>
            <pc:docMk/>
            <pc:sldMk cId="4205661276" sldId="423"/>
            <ac:spMk id="2" creationId="{1AC6BEB1-FAD0-DBFC-F871-8913D5A5ADA2}"/>
          </ac:spMkLst>
        </pc:spChg>
      </pc:sldChg>
      <pc:sldChg chg="addSp modSp mod">
        <pc:chgData name="Luke Wang" userId="69b7a984b809f2c0" providerId="LiveId" clId="{82475A04-CE8F-416B-9671-509DBD6EFC2F}" dt="2024-05-16T02:06:43.423" v="2535" actId="20577"/>
        <pc:sldMkLst>
          <pc:docMk/>
          <pc:sldMk cId="3883170765" sldId="424"/>
        </pc:sldMkLst>
        <pc:spChg chg="mod">
          <ac:chgData name="Luke Wang" userId="69b7a984b809f2c0" providerId="LiveId" clId="{82475A04-CE8F-416B-9671-509DBD6EFC2F}" dt="2024-05-16T02:06:43.423" v="2535" actId="20577"/>
          <ac:spMkLst>
            <pc:docMk/>
            <pc:sldMk cId="3883170765" sldId="424"/>
            <ac:spMk id="3" creationId="{12B4C392-72B3-9745-A474-083741153F82}"/>
          </ac:spMkLst>
        </pc:spChg>
        <pc:picChg chg="add mod">
          <ac:chgData name="Luke Wang" userId="69b7a984b809f2c0" providerId="LiveId" clId="{82475A04-CE8F-416B-9671-509DBD6EFC2F}" dt="2024-05-16T02:05:02.473" v="2482" actId="1076"/>
          <ac:picMkLst>
            <pc:docMk/>
            <pc:sldMk cId="3883170765" sldId="424"/>
            <ac:picMk id="5" creationId="{036B1403-A36F-AEC3-12AC-20474E410D33}"/>
          </ac:picMkLst>
        </pc:picChg>
      </pc:sldChg>
      <pc:sldChg chg="modSp mod">
        <pc:chgData name="Luke Wang" userId="69b7a984b809f2c0" providerId="LiveId" clId="{82475A04-CE8F-416B-9671-509DBD6EFC2F}" dt="2024-05-16T00:50:28.002" v="939" actId="27636"/>
        <pc:sldMkLst>
          <pc:docMk/>
          <pc:sldMk cId="2893550149" sldId="425"/>
        </pc:sldMkLst>
        <pc:spChg chg="mod">
          <ac:chgData name="Luke Wang" userId="69b7a984b809f2c0" providerId="LiveId" clId="{82475A04-CE8F-416B-9671-509DBD6EFC2F}" dt="2024-05-16T00:50:28.002" v="939" actId="27636"/>
          <ac:spMkLst>
            <pc:docMk/>
            <pc:sldMk cId="2893550149" sldId="425"/>
            <ac:spMk id="3" creationId="{C411072A-3ED7-6CFC-9369-F1FEE7EB9420}"/>
          </ac:spMkLst>
        </pc:spChg>
      </pc:sldChg>
      <pc:sldChg chg="modSp mod">
        <pc:chgData name="Luke Wang" userId="69b7a984b809f2c0" providerId="LiveId" clId="{82475A04-CE8F-416B-9671-509DBD6EFC2F}" dt="2024-05-16T04:53:42.644" v="6067" actId="20577"/>
        <pc:sldMkLst>
          <pc:docMk/>
          <pc:sldMk cId="4098951136" sldId="426"/>
        </pc:sldMkLst>
        <pc:spChg chg="mod">
          <ac:chgData name="Luke Wang" userId="69b7a984b809f2c0" providerId="LiveId" clId="{82475A04-CE8F-416B-9671-509DBD6EFC2F}" dt="2024-05-16T04:53:42.644" v="6067" actId="20577"/>
          <ac:spMkLst>
            <pc:docMk/>
            <pc:sldMk cId="4098951136" sldId="426"/>
            <ac:spMk id="3" creationId="{A447EED2-2263-25E0-37BE-78FEBD7F7712}"/>
          </ac:spMkLst>
        </pc:spChg>
      </pc:sldChg>
      <pc:sldChg chg="modSp mod">
        <pc:chgData name="Luke Wang" userId="69b7a984b809f2c0" providerId="LiveId" clId="{82475A04-CE8F-416B-9671-509DBD6EFC2F}" dt="2024-05-16T05:02:53.244" v="6092"/>
        <pc:sldMkLst>
          <pc:docMk/>
          <pc:sldMk cId="542930806" sldId="427"/>
        </pc:sldMkLst>
        <pc:spChg chg="mod">
          <ac:chgData name="Luke Wang" userId="69b7a984b809f2c0" providerId="LiveId" clId="{82475A04-CE8F-416B-9671-509DBD6EFC2F}" dt="2024-05-16T05:02:53.244" v="6092"/>
          <ac:spMkLst>
            <pc:docMk/>
            <pc:sldMk cId="542930806" sldId="427"/>
            <ac:spMk id="3" creationId="{AC4CC071-8EF9-12FC-A5B5-51C6AD966809}"/>
          </ac:spMkLst>
        </pc:spChg>
      </pc:sldChg>
      <pc:sldChg chg="addSp modSp mod">
        <pc:chgData name="Luke Wang" userId="69b7a984b809f2c0" providerId="LiveId" clId="{82475A04-CE8F-416B-9671-509DBD6EFC2F}" dt="2024-05-16T05:03:18.672" v="6102" actId="6549"/>
        <pc:sldMkLst>
          <pc:docMk/>
          <pc:sldMk cId="4150464212" sldId="428"/>
        </pc:sldMkLst>
        <pc:spChg chg="mod">
          <ac:chgData name="Luke Wang" userId="69b7a984b809f2c0" providerId="LiveId" clId="{82475A04-CE8F-416B-9671-509DBD6EFC2F}" dt="2024-05-16T02:22:58.302" v="3047" actId="20577"/>
          <ac:spMkLst>
            <pc:docMk/>
            <pc:sldMk cId="4150464212" sldId="428"/>
            <ac:spMk id="2" creationId="{19AF81CF-CA03-5327-F352-0C707F04677B}"/>
          </ac:spMkLst>
        </pc:spChg>
        <pc:spChg chg="mod">
          <ac:chgData name="Luke Wang" userId="69b7a984b809f2c0" providerId="LiveId" clId="{82475A04-CE8F-416B-9671-509DBD6EFC2F}" dt="2024-05-16T05:03:18.672" v="6102" actId="6549"/>
          <ac:spMkLst>
            <pc:docMk/>
            <pc:sldMk cId="4150464212" sldId="428"/>
            <ac:spMk id="3" creationId="{DBF3B8BF-1721-5B05-1388-69CE074B948A}"/>
          </ac:spMkLst>
        </pc:spChg>
        <pc:picChg chg="add mod">
          <ac:chgData name="Luke Wang" userId="69b7a984b809f2c0" providerId="LiveId" clId="{82475A04-CE8F-416B-9671-509DBD6EFC2F}" dt="2024-05-16T02:43:52.210" v="3480" actId="1076"/>
          <ac:picMkLst>
            <pc:docMk/>
            <pc:sldMk cId="4150464212" sldId="428"/>
            <ac:picMk id="6" creationId="{B558BF45-8CB2-220A-8796-C411F8064FF9}"/>
          </ac:picMkLst>
        </pc:picChg>
        <pc:picChg chg="add mod modCrop">
          <ac:chgData name="Luke Wang" userId="69b7a984b809f2c0" providerId="LiveId" clId="{82475A04-CE8F-416B-9671-509DBD6EFC2F}" dt="2024-05-16T02:42:41.144" v="3470" actId="732"/>
          <ac:picMkLst>
            <pc:docMk/>
            <pc:sldMk cId="4150464212" sldId="428"/>
            <ac:picMk id="7" creationId="{3795E03E-7E34-43CF-7735-DECEB82FA6D8}"/>
          </ac:picMkLst>
        </pc:picChg>
      </pc:sldChg>
      <pc:sldChg chg="addSp modSp mod">
        <pc:chgData name="Luke Wang" userId="69b7a984b809f2c0" providerId="LiveId" clId="{82475A04-CE8F-416B-9671-509DBD6EFC2F}" dt="2024-05-16T05:14:24.984" v="6957" actId="20577"/>
        <pc:sldMkLst>
          <pc:docMk/>
          <pc:sldMk cId="1261750524" sldId="429"/>
        </pc:sldMkLst>
        <pc:spChg chg="mod">
          <ac:chgData name="Luke Wang" userId="69b7a984b809f2c0" providerId="LiveId" clId="{82475A04-CE8F-416B-9671-509DBD6EFC2F}" dt="2024-05-16T02:23:05.339" v="3049" actId="6549"/>
          <ac:spMkLst>
            <pc:docMk/>
            <pc:sldMk cId="1261750524" sldId="429"/>
            <ac:spMk id="2" creationId="{415B261B-26FC-B3FE-D896-DE58B994950F}"/>
          </ac:spMkLst>
        </pc:spChg>
        <pc:spChg chg="mod">
          <ac:chgData name="Luke Wang" userId="69b7a984b809f2c0" providerId="LiveId" clId="{82475A04-CE8F-416B-9671-509DBD6EFC2F}" dt="2024-05-16T05:14:24.984" v="6957" actId="20577"/>
          <ac:spMkLst>
            <pc:docMk/>
            <pc:sldMk cId="1261750524" sldId="429"/>
            <ac:spMk id="3" creationId="{376E74B2-B3F6-1999-739F-3014555E8F33}"/>
          </ac:spMkLst>
        </pc:spChg>
        <pc:picChg chg="add mod">
          <ac:chgData name="Luke Wang" userId="69b7a984b809f2c0" providerId="LiveId" clId="{82475A04-CE8F-416B-9671-509DBD6EFC2F}" dt="2024-05-16T05:07:56.211" v="6269" actId="1076"/>
          <ac:picMkLst>
            <pc:docMk/>
            <pc:sldMk cId="1261750524" sldId="429"/>
            <ac:picMk id="5" creationId="{D11FE251-E683-462C-C6B5-294EA4049083}"/>
          </ac:picMkLst>
        </pc:picChg>
        <pc:picChg chg="add mod">
          <ac:chgData name="Luke Wang" userId="69b7a984b809f2c0" providerId="LiveId" clId="{82475A04-CE8F-416B-9671-509DBD6EFC2F}" dt="2024-05-16T05:07:50.081" v="6266" actId="1076"/>
          <ac:picMkLst>
            <pc:docMk/>
            <pc:sldMk cId="1261750524" sldId="429"/>
            <ac:picMk id="6" creationId="{9EFAED24-A2A1-4548-EB05-E8BA75B5ECDB}"/>
          </ac:picMkLst>
        </pc:picChg>
      </pc:sldChg>
      <pc:sldChg chg="modSp mod">
        <pc:chgData name="Luke Wang" userId="69b7a984b809f2c0" providerId="LiveId" clId="{82475A04-CE8F-416B-9671-509DBD6EFC2F}" dt="2024-05-16T02:27:44.077" v="3232" actId="20577"/>
        <pc:sldMkLst>
          <pc:docMk/>
          <pc:sldMk cId="2942642841" sldId="430"/>
        </pc:sldMkLst>
        <pc:spChg chg="mod">
          <ac:chgData name="Luke Wang" userId="69b7a984b809f2c0" providerId="LiveId" clId="{82475A04-CE8F-416B-9671-509DBD6EFC2F}" dt="2024-05-16T02:27:44.077" v="3232" actId="20577"/>
          <ac:spMkLst>
            <pc:docMk/>
            <pc:sldMk cId="2942642841" sldId="430"/>
            <ac:spMk id="3" creationId="{8B3A7351-3765-1FC4-B1E2-EE84B422B91E}"/>
          </ac:spMkLst>
        </pc:spChg>
      </pc:sldChg>
      <pc:sldChg chg="modSp new mod">
        <pc:chgData name="Luke Wang" userId="69b7a984b809f2c0" providerId="LiveId" clId="{82475A04-CE8F-416B-9671-509DBD6EFC2F}" dt="2024-05-16T00:50:44.762" v="965" actId="20577"/>
        <pc:sldMkLst>
          <pc:docMk/>
          <pc:sldMk cId="2178479073" sldId="435"/>
        </pc:sldMkLst>
        <pc:spChg chg="mod">
          <ac:chgData name="Luke Wang" userId="69b7a984b809f2c0" providerId="LiveId" clId="{82475A04-CE8F-416B-9671-509DBD6EFC2F}" dt="2024-05-16T00:50:44.762" v="965" actId="20577"/>
          <ac:spMkLst>
            <pc:docMk/>
            <pc:sldMk cId="2178479073" sldId="435"/>
            <ac:spMk id="2" creationId="{DA52E0BC-5269-FA95-06B6-C45EF5E1F546}"/>
          </ac:spMkLst>
        </pc:spChg>
      </pc:sldChg>
      <pc:sldChg chg="modSp new mod">
        <pc:chgData name="Luke Wang" userId="69b7a984b809f2c0" providerId="LiveId" clId="{82475A04-CE8F-416B-9671-509DBD6EFC2F}" dt="2024-05-16T00:51:30.824" v="991" actId="20577"/>
        <pc:sldMkLst>
          <pc:docMk/>
          <pc:sldMk cId="3892183086" sldId="436"/>
        </pc:sldMkLst>
        <pc:spChg chg="mod">
          <ac:chgData name="Luke Wang" userId="69b7a984b809f2c0" providerId="LiveId" clId="{82475A04-CE8F-416B-9671-509DBD6EFC2F}" dt="2024-05-16T00:51:30.824" v="991" actId="20577"/>
          <ac:spMkLst>
            <pc:docMk/>
            <pc:sldMk cId="3892183086" sldId="436"/>
            <ac:spMk id="2" creationId="{E078ED0A-A8DD-B975-4E02-9188A16C4C6F}"/>
          </ac:spMkLst>
        </pc:spChg>
      </pc:sldChg>
      <pc:sldChg chg="addSp modSp new mod">
        <pc:chgData name="Luke Wang" userId="69b7a984b809f2c0" providerId="LiveId" clId="{82475A04-CE8F-416B-9671-509DBD6EFC2F}" dt="2024-05-16T02:14:54.429" v="2941" actId="20577"/>
        <pc:sldMkLst>
          <pc:docMk/>
          <pc:sldMk cId="1807506197" sldId="437"/>
        </pc:sldMkLst>
        <pc:spChg chg="mod">
          <ac:chgData name="Luke Wang" userId="69b7a984b809f2c0" providerId="LiveId" clId="{82475A04-CE8F-416B-9671-509DBD6EFC2F}" dt="2024-05-16T00:52:17.178" v="1099" actId="20577"/>
          <ac:spMkLst>
            <pc:docMk/>
            <pc:sldMk cId="1807506197" sldId="437"/>
            <ac:spMk id="2" creationId="{3BEEBDEC-957D-E54F-849D-1EB5A2D401E9}"/>
          </ac:spMkLst>
        </pc:spChg>
        <pc:spChg chg="mod">
          <ac:chgData name="Luke Wang" userId="69b7a984b809f2c0" providerId="LiveId" clId="{82475A04-CE8F-416B-9671-509DBD6EFC2F}" dt="2024-05-16T02:14:54.429" v="2941" actId="20577"/>
          <ac:spMkLst>
            <pc:docMk/>
            <pc:sldMk cId="1807506197" sldId="437"/>
            <ac:spMk id="3" creationId="{AC624EA6-3726-F3ED-A5A9-9CB518FAA14B}"/>
          </ac:spMkLst>
        </pc:spChg>
        <pc:picChg chg="add mod">
          <ac:chgData name="Luke Wang" userId="69b7a984b809f2c0" providerId="LiveId" clId="{82475A04-CE8F-416B-9671-509DBD6EFC2F}" dt="2024-05-16T02:12:48.097" v="2804" actId="1076"/>
          <ac:picMkLst>
            <pc:docMk/>
            <pc:sldMk cId="1807506197" sldId="437"/>
            <ac:picMk id="5" creationId="{D11A3A23-34CF-8267-F9B0-1D8F75EA76AC}"/>
          </ac:picMkLst>
        </pc:picChg>
      </pc:sldChg>
      <pc:sldChg chg="addSp modSp new mod modAnim">
        <pc:chgData name="Luke Wang" userId="69b7a984b809f2c0" providerId="LiveId" clId="{82475A04-CE8F-416B-9671-509DBD6EFC2F}" dt="2024-05-16T01:19:19.421" v="1413"/>
        <pc:sldMkLst>
          <pc:docMk/>
          <pc:sldMk cId="366743566" sldId="438"/>
        </pc:sldMkLst>
        <pc:spChg chg="mod">
          <ac:chgData name="Luke Wang" userId="69b7a984b809f2c0" providerId="LiveId" clId="{82475A04-CE8F-416B-9671-509DBD6EFC2F}" dt="2024-05-16T00:52:29.264" v="1126" actId="20577"/>
          <ac:spMkLst>
            <pc:docMk/>
            <pc:sldMk cId="366743566" sldId="438"/>
            <ac:spMk id="2" creationId="{A7217CDE-F281-DFF1-E102-0251590F6E3C}"/>
          </ac:spMkLst>
        </pc:spChg>
        <pc:spChg chg="mod">
          <ac:chgData name="Luke Wang" userId="69b7a984b809f2c0" providerId="LiveId" clId="{82475A04-CE8F-416B-9671-509DBD6EFC2F}" dt="2024-05-16T01:16:54.620" v="1401" actId="14100"/>
          <ac:spMkLst>
            <pc:docMk/>
            <pc:sldMk cId="366743566" sldId="438"/>
            <ac:spMk id="3" creationId="{2B163CCE-9257-9CF0-7A60-AE70A734395E}"/>
          </ac:spMkLst>
        </pc:spChg>
        <pc:picChg chg="add mod">
          <ac:chgData name="Luke Wang" userId="69b7a984b809f2c0" providerId="LiveId" clId="{82475A04-CE8F-416B-9671-509DBD6EFC2F}" dt="2024-05-16T01:17:00.076" v="1403" actId="1076"/>
          <ac:picMkLst>
            <pc:docMk/>
            <pc:sldMk cId="366743566" sldId="438"/>
            <ac:picMk id="6" creationId="{1F911294-84D4-1FD5-1975-E09DBC5373A5}"/>
          </ac:picMkLst>
        </pc:picChg>
        <pc:picChg chg="add mod modCrop">
          <ac:chgData name="Luke Wang" userId="69b7a984b809f2c0" providerId="LiveId" clId="{82475A04-CE8F-416B-9671-509DBD6EFC2F}" dt="2024-05-16T01:17:24.139" v="1408" actId="1076"/>
          <ac:picMkLst>
            <pc:docMk/>
            <pc:sldMk cId="366743566" sldId="438"/>
            <ac:picMk id="7" creationId="{B292B232-0F74-2307-D3B2-29128E1F7B2A}"/>
          </ac:picMkLst>
        </pc:picChg>
        <pc:picChg chg="add mod modCrop">
          <ac:chgData name="Luke Wang" userId="69b7a984b809f2c0" providerId="LiveId" clId="{82475A04-CE8F-416B-9671-509DBD6EFC2F}" dt="2024-05-16T01:17:24.139" v="1408" actId="1076"/>
          <ac:picMkLst>
            <pc:docMk/>
            <pc:sldMk cId="366743566" sldId="438"/>
            <ac:picMk id="8" creationId="{E00C71D2-006F-CABF-9223-A94DE8AA4998}"/>
          </ac:picMkLst>
        </pc:picChg>
        <pc:picChg chg="add mod">
          <ac:chgData name="Luke Wang" userId="69b7a984b809f2c0" providerId="LiveId" clId="{82475A04-CE8F-416B-9671-509DBD6EFC2F}" dt="2024-05-16T01:19:16.459" v="1412" actId="1076"/>
          <ac:picMkLst>
            <pc:docMk/>
            <pc:sldMk cId="366743566" sldId="438"/>
            <ac:picMk id="10" creationId="{B841B978-C556-4E05-8CC5-A7BEB0C16B45}"/>
          </ac:picMkLst>
        </pc:picChg>
      </pc:sldChg>
      <pc:sldChg chg="addSp modSp new mod">
        <pc:chgData name="Luke Wang" userId="69b7a984b809f2c0" providerId="LiveId" clId="{82475A04-CE8F-416B-9671-509DBD6EFC2F}" dt="2024-05-16T01:56:34.329" v="2114" actId="14100"/>
        <pc:sldMkLst>
          <pc:docMk/>
          <pc:sldMk cId="183743051" sldId="439"/>
        </pc:sldMkLst>
        <pc:spChg chg="mod">
          <ac:chgData name="Luke Wang" userId="69b7a984b809f2c0" providerId="LiveId" clId="{82475A04-CE8F-416B-9671-509DBD6EFC2F}" dt="2024-05-16T01:28:28.027" v="1455" actId="20577"/>
          <ac:spMkLst>
            <pc:docMk/>
            <pc:sldMk cId="183743051" sldId="439"/>
            <ac:spMk id="2" creationId="{FEE45BD9-FF60-26F4-4612-E0666AF83E31}"/>
          </ac:spMkLst>
        </pc:spChg>
        <pc:spChg chg="mod">
          <ac:chgData name="Luke Wang" userId="69b7a984b809f2c0" providerId="LiveId" clId="{82475A04-CE8F-416B-9671-509DBD6EFC2F}" dt="2024-05-16T01:56:18.786" v="2109" actId="20577"/>
          <ac:spMkLst>
            <pc:docMk/>
            <pc:sldMk cId="183743051" sldId="439"/>
            <ac:spMk id="3" creationId="{22098B90-3B9D-9373-1554-F79CB4E4C5B0}"/>
          </ac:spMkLst>
        </pc:spChg>
        <pc:picChg chg="add mod">
          <ac:chgData name="Luke Wang" userId="69b7a984b809f2c0" providerId="LiveId" clId="{82475A04-CE8F-416B-9671-509DBD6EFC2F}" dt="2024-05-16T01:56:34.329" v="2114" actId="14100"/>
          <ac:picMkLst>
            <pc:docMk/>
            <pc:sldMk cId="183743051" sldId="439"/>
            <ac:picMk id="5" creationId="{B4C843D7-E717-B152-4E73-FD281E8BF501}"/>
          </ac:picMkLst>
        </pc:picChg>
        <pc:picChg chg="add mod">
          <ac:chgData name="Luke Wang" userId="69b7a984b809f2c0" providerId="LiveId" clId="{82475A04-CE8F-416B-9671-509DBD6EFC2F}" dt="2024-05-16T01:56:31.514" v="2112" actId="1076"/>
          <ac:picMkLst>
            <pc:docMk/>
            <pc:sldMk cId="183743051" sldId="439"/>
            <ac:picMk id="6" creationId="{17647FDA-C46A-0D40-1312-9986CB9C2614}"/>
          </ac:picMkLst>
        </pc:picChg>
      </pc:sldChg>
      <pc:sldChg chg="new del">
        <pc:chgData name="Luke Wang" userId="69b7a984b809f2c0" providerId="LiveId" clId="{82475A04-CE8F-416B-9671-509DBD6EFC2F}" dt="2024-05-16T01:29:16.425" v="1457" actId="47"/>
        <pc:sldMkLst>
          <pc:docMk/>
          <pc:sldMk cId="2836256788" sldId="440"/>
        </pc:sldMkLst>
      </pc:sldChg>
      <pc:sldChg chg="addSp modSp new mod ord">
        <pc:chgData name="Luke Wang" userId="69b7a984b809f2c0" providerId="LiveId" clId="{82475A04-CE8F-416B-9671-509DBD6EFC2F}" dt="2024-05-16T01:40:35.090" v="1666" actId="14100"/>
        <pc:sldMkLst>
          <pc:docMk/>
          <pc:sldMk cId="3707274458" sldId="440"/>
        </pc:sldMkLst>
        <pc:spChg chg="mod">
          <ac:chgData name="Luke Wang" userId="69b7a984b809f2c0" providerId="LiveId" clId="{82475A04-CE8F-416B-9671-509DBD6EFC2F}" dt="2024-05-16T01:29:28.028" v="1468" actId="20577"/>
          <ac:spMkLst>
            <pc:docMk/>
            <pc:sldMk cId="3707274458" sldId="440"/>
            <ac:spMk id="2" creationId="{5E3B2F5E-2954-DD32-7781-947C55EA2F22}"/>
          </ac:spMkLst>
        </pc:spChg>
        <pc:spChg chg="mod">
          <ac:chgData name="Luke Wang" userId="69b7a984b809f2c0" providerId="LiveId" clId="{82475A04-CE8F-416B-9671-509DBD6EFC2F}" dt="2024-05-16T01:40:35.090" v="1666" actId="14100"/>
          <ac:spMkLst>
            <pc:docMk/>
            <pc:sldMk cId="3707274458" sldId="440"/>
            <ac:spMk id="3" creationId="{4CA5968A-CB7C-C2FF-76F8-B8CCC6467A24}"/>
          </ac:spMkLst>
        </pc:spChg>
        <pc:spChg chg="add mod">
          <ac:chgData name="Luke Wang" userId="69b7a984b809f2c0" providerId="LiveId" clId="{82475A04-CE8F-416B-9671-509DBD6EFC2F}" dt="2024-05-16T01:40:04.257" v="1664" actId="1076"/>
          <ac:spMkLst>
            <pc:docMk/>
            <pc:sldMk cId="3707274458" sldId="440"/>
            <ac:spMk id="7" creationId="{980EEA9B-B3A6-99F4-1304-96BBFC35D907}"/>
          </ac:spMkLst>
        </pc:spChg>
        <pc:picChg chg="add mod">
          <ac:chgData name="Luke Wang" userId="69b7a984b809f2c0" providerId="LiveId" clId="{82475A04-CE8F-416B-9671-509DBD6EFC2F}" dt="2024-05-16T01:40:04.257" v="1664" actId="1076"/>
          <ac:picMkLst>
            <pc:docMk/>
            <pc:sldMk cId="3707274458" sldId="440"/>
            <ac:picMk id="6" creationId="{99AF4AE5-0120-45B1-0EBD-B89D502E2E81}"/>
          </ac:picMkLst>
        </pc:picChg>
      </pc:sldChg>
      <pc:sldChg chg="add">
        <pc:chgData name="Luke Wang" userId="69b7a984b809f2c0" providerId="LiveId" clId="{82475A04-CE8F-416B-9671-509DBD6EFC2F}" dt="2024-05-16T01:40:40.070" v="1667"/>
        <pc:sldMkLst>
          <pc:docMk/>
          <pc:sldMk cId="3022635793" sldId="441"/>
        </pc:sldMkLst>
      </pc:sldChg>
      <pc:sldChg chg="addSp modSp new mod">
        <pc:chgData name="Luke Wang" userId="69b7a984b809f2c0" providerId="LiveId" clId="{82475A04-CE8F-416B-9671-509DBD6EFC2F}" dt="2024-05-16T04:02:57.706" v="5148" actId="20577"/>
        <pc:sldMkLst>
          <pc:docMk/>
          <pc:sldMk cId="2720391626" sldId="442"/>
        </pc:sldMkLst>
        <pc:spChg chg="mod">
          <ac:chgData name="Luke Wang" userId="69b7a984b809f2c0" providerId="LiveId" clId="{82475A04-CE8F-416B-9671-509DBD6EFC2F}" dt="2024-05-16T04:02:57.706" v="5148" actId="20577"/>
          <ac:spMkLst>
            <pc:docMk/>
            <pc:sldMk cId="2720391626" sldId="442"/>
            <ac:spMk id="2" creationId="{1F7D1423-636B-7D59-E977-972C13D65286}"/>
          </ac:spMkLst>
        </pc:spChg>
        <pc:spChg chg="mod">
          <ac:chgData name="Luke Wang" userId="69b7a984b809f2c0" providerId="LiveId" clId="{82475A04-CE8F-416B-9671-509DBD6EFC2F}" dt="2024-05-16T03:34:36.237" v="4157" actId="20577"/>
          <ac:spMkLst>
            <pc:docMk/>
            <pc:sldMk cId="2720391626" sldId="442"/>
            <ac:spMk id="3" creationId="{BD087345-454E-F4FE-B089-25C0BDF79A06}"/>
          </ac:spMkLst>
        </pc:spChg>
        <pc:picChg chg="add mod">
          <ac:chgData name="Luke Wang" userId="69b7a984b809f2c0" providerId="LiveId" clId="{82475A04-CE8F-416B-9671-509DBD6EFC2F}" dt="2024-05-16T03:33:48.346" v="4110" actId="1076"/>
          <ac:picMkLst>
            <pc:docMk/>
            <pc:sldMk cId="2720391626" sldId="442"/>
            <ac:picMk id="5" creationId="{BD7504C7-F67E-7FCB-30E3-7642A495996A}"/>
          </ac:picMkLst>
        </pc:picChg>
      </pc:sldChg>
      <pc:sldChg chg="addSp delSp modSp new mod">
        <pc:chgData name="Luke Wang" userId="69b7a984b809f2c0" providerId="LiveId" clId="{82475A04-CE8F-416B-9671-509DBD6EFC2F}" dt="2024-05-16T04:54:27.307" v="6071"/>
        <pc:sldMkLst>
          <pc:docMk/>
          <pc:sldMk cId="429341294" sldId="443"/>
        </pc:sldMkLst>
        <pc:spChg chg="mod">
          <ac:chgData name="Luke Wang" userId="69b7a984b809f2c0" providerId="LiveId" clId="{82475A04-CE8F-416B-9671-509DBD6EFC2F}" dt="2024-05-16T04:05:08.687" v="5172" actId="20577"/>
          <ac:spMkLst>
            <pc:docMk/>
            <pc:sldMk cId="429341294" sldId="443"/>
            <ac:spMk id="2" creationId="{B5AE3102-C25B-F9AA-A33E-13700B2AE046}"/>
          </ac:spMkLst>
        </pc:spChg>
        <pc:spChg chg="mod">
          <ac:chgData name="Luke Wang" userId="69b7a984b809f2c0" providerId="LiveId" clId="{82475A04-CE8F-416B-9671-509DBD6EFC2F}" dt="2024-05-16T04:54:27.307" v="6071"/>
          <ac:spMkLst>
            <pc:docMk/>
            <pc:sldMk cId="429341294" sldId="443"/>
            <ac:spMk id="3" creationId="{6A4159B3-79E5-130D-90BA-5EDBB83350A4}"/>
          </ac:spMkLst>
        </pc:spChg>
        <pc:picChg chg="add del mod">
          <ac:chgData name="Luke Wang" userId="69b7a984b809f2c0" providerId="LiveId" clId="{82475A04-CE8F-416B-9671-509DBD6EFC2F}" dt="2024-05-16T04:19:58.800" v="5976" actId="478"/>
          <ac:picMkLst>
            <pc:docMk/>
            <pc:sldMk cId="429341294" sldId="443"/>
            <ac:picMk id="6" creationId="{2FAB77F4-8B86-C0AA-C826-87890E5CB2BE}"/>
          </ac:picMkLst>
        </pc:picChg>
      </pc:sldChg>
      <pc:sldChg chg="addSp modSp new mod">
        <pc:chgData name="Luke Wang" userId="69b7a984b809f2c0" providerId="LiveId" clId="{82475A04-CE8F-416B-9671-509DBD6EFC2F}" dt="2024-05-16T03:31:02.983" v="3921" actId="20577"/>
        <pc:sldMkLst>
          <pc:docMk/>
          <pc:sldMk cId="1897171358" sldId="444"/>
        </pc:sldMkLst>
        <pc:spChg chg="mod">
          <ac:chgData name="Luke Wang" userId="69b7a984b809f2c0" providerId="LiveId" clId="{82475A04-CE8F-416B-9671-509DBD6EFC2F}" dt="2024-05-16T02:22:33.924" v="3033" actId="20577"/>
          <ac:spMkLst>
            <pc:docMk/>
            <pc:sldMk cId="1897171358" sldId="444"/>
            <ac:spMk id="2" creationId="{4907D178-1EB4-28A8-B1F1-B66D6FAA9EC1}"/>
          </ac:spMkLst>
        </pc:spChg>
        <pc:spChg chg="mod">
          <ac:chgData name="Luke Wang" userId="69b7a984b809f2c0" providerId="LiveId" clId="{82475A04-CE8F-416B-9671-509DBD6EFC2F}" dt="2024-05-16T03:31:02.983" v="3921" actId="20577"/>
          <ac:spMkLst>
            <pc:docMk/>
            <pc:sldMk cId="1897171358" sldId="444"/>
            <ac:spMk id="3" creationId="{306A6CB5-2CC8-BB86-55D7-0EB763C928D0}"/>
          </ac:spMkLst>
        </pc:spChg>
        <pc:picChg chg="add mod modCrop">
          <ac:chgData name="Luke Wang" userId="69b7a984b809f2c0" providerId="LiveId" clId="{82475A04-CE8F-416B-9671-509DBD6EFC2F}" dt="2024-05-16T03:30:33.331" v="3833" actId="14100"/>
          <ac:picMkLst>
            <pc:docMk/>
            <pc:sldMk cId="1897171358" sldId="444"/>
            <ac:picMk id="5" creationId="{6964EB41-800B-1853-678C-C2979B792377}"/>
          </ac:picMkLst>
        </pc:picChg>
      </pc:sldChg>
      <pc:sldChg chg="addSp modSp new mod">
        <pc:chgData name="Luke Wang" userId="69b7a984b809f2c0" providerId="LiveId" clId="{82475A04-CE8F-416B-9671-509DBD6EFC2F}" dt="2024-05-16T05:13:40.891" v="6883" actId="1076"/>
        <pc:sldMkLst>
          <pc:docMk/>
          <pc:sldMk cId="2415379946" sldId="445"/>
        </pc:sldMkLst>
        <pc:spChg chg="mod">
          <ac:chgData name="Luke Wang" userId="69b7a984b809f2c0" providerId="LiveId" clId="{82475A04-CE8F-416B-9671-509DBD6EFC2F}" dt="2024-05-16T02:24:21.029" v="3106" actId="20577"/>
          <ac:spMkLst>
            <pc:docMk/>
            <pc:sldMk cId="2415379946" sldId="445"/>
            <ac:spMk id="2" creationId="{5A957E07-216E-6728-D654-9BCFB72CE02D}"/>
          </ac:spMkLst>
        </pc:spChg>
        <pc:spChg chg="mod">
          <ac:chgData name="Luke Wang" userId="69b7a984b809f2c0" providerId="LiveId" clId="{82475A04-CE8F-416B-9671-509DBD6EFC2F}" dt="2024-05-16T05:13:39.060" v="6882" actId="14100"/>
          <ac:spMkLst>
            <pc:docMk/>
            <pc:sldMk cId="2415379946" sldId="445"/>
            <ac:spMk id="3" creationId="{41C5C1D1-E62B-7210-E106-9AB580F44198}"/>
          </ac:spMkLst>
        </pc:spChg>
        <pc:picChg chg="add mod">
          <ac:chgData name="Luke Wang" userId="69b7a984b809f2c0" providerId="LiveId" clId="{82475A04-CE8F-416B-9671-509DBD6EFC2F}" dt="2024-05-16T05:13:40.891" v="6883" actId="1076"/>
          <ac:picMkLst>
            <pc:docMk/>
            <pc:sldMk cId="2415379946" sldId="445"/>
            <ac:picMk id="5" creationId="{CB67B2CE-C8A0-E473-96B5-8DBF8EF8797B}"/>
          </ac:picMkLst>
        </pc:picChg>
      </pc:sldChg>
      <pc:sldChg chg="addSp delSp modSp new mod">
        <pc:chgData name="Luke Wang" userId="69b7a984b809f2c0" providerId="LiveId" clId="{82475A04-CE8F-416B-9671-509DBD6EFC2F}" dt="2024-05-16T05:47:04.835" v="7419" actId="20577"/>
        <pc:sldMkLst>
          <pc:docMk/>
          <pc:sldMk cId="1390579591" sldId="446"/>
        </pc:sldMkLst>
        <pc:spChg chg="mod">
          <ac:chgData name="Luke Wang" userId="69b7a984b809f2c0" providerId="LiveId" clId="{82475A04-CE8F-416B-9671-509DBD6EFC2F}" dt="2024-05-16T05:17:33.631" v="7031" actId="1076"/>
          <ac:spMkLst>
            <pc:docMk/>
            <pc:sldMk cId="1390579591" sldId="446"/>
            <ac:spMk id="2" creationId="{2065C33F-3362-CAA0-6254-F09A9D533ABD}"/>
          </ac:spMkLst>
        </pc:spChg>
        <pc:spChg chg="mod">
          <ac:chgData name="Luke Wang" userId="69b7a984b809f2c0" providerId="LiveId" clId="{82475A04-CE8F-416B-9671-509DBD6EFC2F}" dt="2024-05-16T05:47:04.835" v="7419" actId="20577"/>
          <ac:spMkLst>
            <pc:docMk/>
            <pc:sldMk cId="1390579591" sldId="446"/>
            <ac:spMk id="3" creationId="{8BFF5A8A-410E-60E3-0B35-0A77AC8B2143}"/>
          </ac:spMkLst>
        </pc:spChg>
        <pc:picChg chg="add del mod">
          <ac:chgData name="Luke Wang" userId="69b7a984b809f2c0" providerId="LiveId" clId="{82475A04-CE8F-416B-9671-509DBD6EFC2F}" dt="2024-05-16T05:17:03.890" v="7016" actId="22"/>
          <ac:picMkLst>
            <pc:docMk/>
            <pc:sldMk cId="1390579591" sldId="446"/>
            <ac:picMk id="6" creationId="{F29B4F1F-9A0A-2FB3-3F36-AF297A4BFE0E}"/>
          </ac:picMkLst>
        </pc:picChg>
        <pc:picChg chg="add mod">
          <ac:chgData name="Luke Wang" userId="69b7a984b809f2c0" providerId="LiveId" clId="{82475A04-CE8F-416B-9671-509DBD6EFC2F}" dt="2024-05-16T05:17:24.654" v="7025" actId="1037"/>
          <ac:picMkLst>
            <pc:docMk/>
            <pc:sldMk cId="1390579591" sldId="446"/>
            <ac:picMk id="8" creationId="{23531E42-D5F1-21F7-186F-356384CD989C}"/>
          </ac:picMkLst>
        </pc:picChg>
        <pc:picChg chg="add mod">
          <ac:chgData name="Luke Wang" userId="69b7a984b809f2c0" providerId="LiveId" clId="{82475A04-CE8F-416B-9671-509DBD6EFC2F}" dt="2024-05-16T05:17:26.981" v="7029" actId="1038"/>
          <ac:picMkLst>
            <pc:docMk/>
            <pc:sldMk cId="1390579591" sldId="446"/>
            <ac:picMk id="10" creationId="{B2B4FDA2-6FA7-7C72-555C-63986593FC31}"/>
          </ac:picMkLst>
        </pc:picChg>
      </pc:sldChg>
      <pc:sldChg chg="modSp new mod">
        <pc:chgData name="Luke Wang" userId="69b7a984b809f2c0" providerId="LiveId" clId="{82475A04-CE8F-416B-9671-509DBD6EFC2F}" dt="2024-05-16T02:27:49.419" v="3243" actId="20577"/>
        <pc:sldMkLst>
          <pc:docMk/>
          <pc:sldMk cId="1325439232" sldId="447"/>
        </pc:sldMkLst>
        <pc:spChg chg="mod">
          <ac:chgData name="Luke Wang" userId="69b7a984b809f2c0" providerId="LiveId" clId="{82475A04-CE8F-416B-9671-509DBD6EFC2F}" dt="2024-05-16T02:27:49.419" v="3243" actId="20577"/>
          <ac:spMkLst>
            <pc:docMk/>
            <pc:sldMk cId="1325439232" sldId="447"/>
            <ac:spMk id="2" creationId="{4F3C1293-DB93-1DCD-6C31-A501A0A6F2CA}"/>
          </ac:spMkLst>
        </pc:spChg>
      </pc:sldChg>
      <pc:sldChg chg="modSp new mod">
        <pc:chgData name="Luke Wang" userId="69b7a984b809f2c0" providerId="LiveId" clId="{82475A04-CE8F-416B-9671-509DBD6EFC2F}" dt="2024-05-16T02:33:05.148" v="3260"/>
        <pc:sldMkLst>
          <pc:docMk/>
          <pc:sldMk cId="3924988442" sldId="448"/>
        </pc:sldMkLst>
        <pc:spChg chg="mod">
          <ac:chgData name="Luke Wang" userId="69b7a984b809f2c0" providerId="LiveId" clId="{82475A04-CE8F-416B-9671-509DBD6EFC2F}" dt="2024-05-16T02:33:05.148" v="3260"/>
          <ac:spMkLst>
            <pc:docMk/>
            <pc:sldMk cId="3924988442" sldId="448"/>
            <ac:spMk id="2" creationId="{01E92636-D74D-81A1-59FB-B4048DCA8FF2}"/>
          </ac:spMkLst>
        </pc:spChg>
      </pc:sldChg>
      <pc:sldChg chg="modSp new mod">
        <pc:chgData name="Luke Wang" userId="69b7a984b809f2c0" providerId="LiveId" clId="{82475A04-CE8F-416B-9671-509DBD6EFC2F}" dt="2024-05-16T02:34:54.239" v="3324" actId="20577"/>
        <pc:sldMkLst>
          <pc:docMk/>
          <pc:sldMk cId="841388620" sldId="449"/>
        </pc:sldMkLst>
        <pc:spChg chg="mod">
          <ac:chgData name="Luke Wang" userId="69b7a984b809f2c0" providerId="LiveId" clId="{82475A04-CE8F-416B-9671-509DBD6EFC2F}" dt="2024-05-16T02:34:34.523" v="3290" actId="20577"/>
          <ac:spMkLst>
            <pc:docMk/>
            <pc:sldMk cId="841388620" sldId="449"/>
            <ac:spMk id="2" creationId="{89FDA3A8-F029-A2E4-74DA-FB910E9A377D}"/>
          </ac:spMkLst>
        </pc:spChg>
        <pc:spChg chg="mod">
          <ac:chgData name="Luke Wang" userId="69b7a984b809f2c0" providerId="LiveId" clId="{82475A04-CE8F-416B-9671-509DBD6EFC2F}" dt="2024-05-16T02:34:54.239" v="3324" actId="20577"/>
          <ac:spMkLst>
            <pc:docMk/>
            <pc:sldMk cId="841388620" sldId="449"/>
            <ac:spMk id="3" creationId="{5886B387-5793-A491-510C-7477FEF89BD3}"/>
          </ac:spMkLst>
        </pc:spChg>
      </pc:sldChg>
      <pc:sldChg chg="addSp modSp new mod modAnim">
        <pc:chgData name="Luke Wang" userId="69b7a984b809f2c0" providerId="LiveId" clId="{82475A04-CE8F-416B-9671-509DBD6EFC2F}" dt="2024-05-16T04:20:39.640" v="5978" actId="14100"/>
        <pc:sldMkLst>
          <pc:docMk/>
          <pc:sldMk cId="2070187510" sldId="450"/>
        </pc:sldMkLst>
        <pc:spChg chg="mod">
          <ac:chgData name="Luke Wang" userId="69b7a984b809f2c0" providerId="LiveId" clId="{82475A04-CE8F-416B-9671-509DBD6EFC2F}" dt="2024-05-16T03:45:35.116" v="4249" actId="404"/>
          <ac:spMkLst>
            <pc:docMk/>
            <pc:sldMk cId="2070187510" sldId="450"/>
            <ac:spMk id="2" creationId="{80908337-75E8-3F49-4ACD-23AB9E607A0F}"/>
          </ac:spMkLst>
        </pc:spChg>
        <pc:spChg chg="mod">
          <ac:chgData name="Luke Wang" userId="69b7a984b809f2c0" providerId="LiveId" clId="{82475A04-CE8F-416B-9671-509DBD6EFC2F}" dt="2024-05-16T04:02:05.053" v="5123" actId="20577"/>
          <ac:spMkLst>
            <pc:docMk/>
            <pc:sldMk cId="2070187510" sldId="450"/>
            <ac:spMk id="3" creationId="{48353EF8-B338-E35C-6446-7A3EF36F9C91}"/>
          </ac:spMkLst>
        </pc:spChg>
        <pc:picChg chg="add mod">
          <ac:chgData name="Luke Wang" userId="69b7a984b809f2c0" providerId="LiveId" clId="{82475A04-CE8F-416B-9671-509DBD6EFC2F}" dt="2024-05-16T04:20:39.640" v="5978" actId="14100"/>
          <ac:picMkLst>
            <pc:docMk/>
            <pc:sldMk cId="2070187510" sldId="450"/>
            <ac:picMk id="6" creationId="{C30A903C-D61E-CBCD-862C-BFA50735B355}"/>
          </ac:picMkLst>
        </pc:picChg>
      </pc:sldChg>
      <pc:sldChg chg="addSp modSp new mod">
        <pc:chgData name="Luke Wang" userId="69b7a984b809f2c0" providerId="LiveId" clId="{82475A04-CE8F-416B-9671-509DBD6EFC2F}" dt="2024-05-16T04:54:53.154" v="6078" actId="1076"/>
        <pc:sldMkLst>
          <pc:docMk/>
          <pc:sldMk cId="2194427723" sldId="451"/>
        </pc:sldMkLst>
        <pc:spChg chg="mod">
          <ac:chgData name="Luke Wang" userId="69b7a984b809f2c0" providerId="LiveId" clId="{82475A04-CE8F-416B-9671-509DBD6EFC2F}" dt="2024-05-16T04:18:53.670" v="5940" actId="20577"/>
          <ac:spMkLst>
            <pc:docMk/>
            <pc:sldMk cId="2194427723" sldId="451"/>
            <ac:spMk id="2" creationId="{C6B0B122-1A57-F131-9BA6-84692DEA4CAD}"/>
          </ac:spMkLst>
        </pc:spChg>
        <pc:spChg chg="mod">
          <ac:chgData name="Luke Wang" userId="69b7a984b809f2c0" providerId="LiveId" clId="{82475A04-CE8F-416B-9671-509DBD6EFC2F}" dt="2024-05-16T04:54:45.444" v="6077" actId="20577"/>
          <ac:spMkLst>
            <pc:docMk/>
            <pc:sldMk cId="2194427723" sldId="451"/>
            <ac:spMk id="3" creationId="{A0E2DACF-F4CB-6DA0-14AB-2D008E27DFA6}"/>
          </ac:spMkLst>
        </pc:spChg>
        <pc:picChg chg="add mod">
          <ac:chgData name="Luke Wang" userId="69b7a984b809f2c0" providerId="LiveId" clId="{82475A04-CE8F-416B-9671-509DBD6EFC2F}" dt="2024-05-16T04:54:53.154" v="6078" actId="1076"/>
          <ac:picMkLst>
            <pc:docMk/>
            <pc:sldMk cId="2194427723" sldId="451"/>
            <ac:picMk id="5" creationId="{DED06A36-0A7C-CA57-8EBE-08208CA71883}"/>
          </ac:picMkLst>
        </pc:picChg>
      </pc:sldChg>
      <pc:sldChg chg="addSp delSp modSp new mod">
        <pc:chgData name="Luke Wang" userId="69b7a984b809f2c0" providerId="LiveId" clId="{82475A04-CE8F-416B-9671-509DBD6EFC2F}" dt="2024-05-16T05:23:26.513" v="7082" actId="14100"/>
        <pc:sldMkLst>
          <pc:docMk/>
          <pc:sldMk cId="784000746" sldId="452"/>
        </pc:sldMkLst>
        <pc:spChg chg="del">
          <ac:chgData name="Luke Wang" userId="69b7a984b809f2c0" providerId="LiveId" clId="{82475A04-CE8F-416B-9671-509DBD6EFC2F}" dt="2024-05-16T05:23:00.078" v="7072" actId="478"/>
          <ac:spMkLst>
            <pc:docMk/>
            <pc:sldMk cId="784000746" sldId="452"/>
            <ac:spMk id="2" creationId="{4E9B637C-8EC2-7F16-ECDF-D7AFA316D44B}"/>
          </ac:spMkLst>
        </pc:spChg>
        <pc:spChg chg="mod">
          <ac:chgData name="Luke Wang" userId="69b7a984b809f2c0" providerId="LiveId" clId="{82475A04-CE8F-416B-9671-509DBD6EFC2F}" dt="2024-05-16T05:22:58.833" v="7071" actId="14100"/>
          <ac:spMkLst>
            <pc:docMk/>
            <pc:sldMk cId="784000746" sldId="452"/>
            <ac:spMk id="3" creationId="{CD4E407E-AF75-F638-F237-7D9C74D5B42B}"/>
          </ac:spMkLst>
        </pc:spChg>
        <pc:picChg chg="add mod">
          <ac:chgData name="Luke Wang" userId="69b7a984b809f2c0" providerId="LiveId" clId="{82475A04-CE8F-416B-9671-509DBD6EFC2F}" dt="2024-05-16T05:23:26.513" v="7082" actId="14100"/>
          <ac:picMkLst>
            <pc:docMk/>
            <pc:sldMk cId="784000746" sldId="452"/>
            <ac:picMk id="2050" creationId="{188FBCDE-92B9-1B8D-05C2-403FA0757183}"/>
          </ac:picMkLst>
        </pc:picChg>
        <pc:picChg chg="add mod">
          <ac:chgData name="Luke Wang" userId="69b7a984b809f2c0" providerId="LiveId" clId="{82475A04-CE8F-416B-9671-509DBD6EFC2F}" dt="2024-05-16T05:23:21.962" v="7079" actId="14100"/>
          <ac:picMkLst>
            <pc:docMk/>
            <pc:sldMk cId="784000746" sldId="452"/>
            <ac:picMk id="2052" creationId="{EC90B0C2-BC46-5CAF-B8D9-BA3AA9814622}"/>
          </ac:picMkLst>
        </pc:picChg>
      </pc:sldChg>
      <pc:sldChg chg="modSp new del mod">
        <pc:chgData name="Luke Wang" userId="69b7a984b809f2c0" providerId="LiveId" clId="{82475A04-CE8F-416B-9671-509DBD6EFC2F}" dt="2024-05-16T05:02:37.611" v="6091" actId="47"/>
        <pc:sldMkLst>
          <pc:docMk/>
          <pc:sldMk cId="1247842684" sldId="452"/>
        </pc:sldMkLst>
        <pc:spChg chg="mod">
          <ac:chgData name="Luke Wang" userId="69b7a984b809f2c0" providerId="LiveId" clId="{82475A04-CE8F-416B-9671-509DBD6EFC2F}" dt="2024-05-16T04:57:18.282" v="6090" actId="20577"/>
          <ac:spMkLst>
            <pc:docMk/>
            <pc:sldMk cId="1247842684" sldId="452"/>
            <ac:spMk id="2" creationId="{EA42432A-F12D-B6B2-81EB-830D8487149A}"/>
          </ac:spMkLst>
        </pc:spChg>
      </pc:sldChg>
    </pc:docChg>
  </pc:docChgLst>
  <pc:docChgLst>
    <pc:chgData name="Luke Wang" userId="69b7a984b809f2c0" providerId="LiveId" clId="{0E8EDA72-2CB7-4B8A-982D-813EF8C8C525}"/>
    <pc:docChg chg="undo custSel addSld delSld modSld">
      <pc:chgData name="Luke Wang" userId="69b7a984b809f2c0" providerId="LiveId" clId="{0E8EDA72-2CB7-4B8A-982D-813EF8C8C525}" dt="2024-05-23T10:07:08.266" v="11472" actId="20577"/>
      <pc:docMkLst>
        <pc:docMk/>
      </pc:docMkLst>
      <pc:sldChg chg="modSp mod">
        <pc:chgData name="Luke Wang" userId="69b7a984b809f2c0" providerId="LiveId" clId="{0E8EDA72-2CB7-4B8A-982D-813EF8C8C525}" dt="2024-05-23T07:39:40.169" v="3569" actId="20577"/>
        <pc:sldMkLst>
          <pc:docMk/>
          <pc:sldMk cId="762335526" sldId="306"/>
        </pc:sldMkLst>
        <pc:spChg chg="mod">
          <ac:chgData name="Luke Wang" userId="69b7a984b809f2c0" providerId="LiveId" clId="{0E8EDA72-2CB7-4B8A-982D-813EF8C8C525}" dt="2024-05-23T07:39:40.169" v="3569" actId="20577"/>
          <ac:spMkLst>
            <pc:docMk/>
            <pc:sldMk cId="762335526" sldId="306"/>
            <ac:spMk id="3" creationId="{EE238EE8-089C-80A1-BA20-33458BAECF5F}"/>
          </ac:spMkLst>
        </pc:spChg>
      </pc:sldChg>
      <pc:sldChg chg="modSp mod">
        <pc:chgData name="Luke Wang" userId="69b7a984b809f2c0" providerId="LiveId" clId="{0E8EDA72-2CB7-4B8A-982D-813EF8C8C525}" dt="2024-05-23T07:39:20.466" v="3562" actId="20577"/>
        <pc:sldMkLst>
          <pc:docMk/>
          <pc:sldMk cId="4166968430" sldId="468"/>
        </pc:sldMkLst>
        <pc:spChg chg="mod">
          <ac:chgData name="Luke Wang" userId="69b7a984b809f2c0" providerId="LiveId" clId="{0E8EDA72-2CB7-4B8A-982D-813EF8C8C525}" dt="2024-05-23T07:39:20.466" v="3562" actId="20577"/>
          <ac:spMkLst>
            <pc:docMk/>
            <pc:sldMk cId="4166968430" sldId="468"/>
            <ac:spMk id="3" creationId="{7F09D8D9-EF4C-90DB-4D67-E8C66DB38C83}"/>
          </ac:spMkLst>
        </pc:spChg>
      </pc:sldChg>
      <pc:sldChg chg="addSp modSp mod">
        <pc:chgData name="Luke Wang" userId="69b7a984b809f2c0" providerId="LiveId" clId="{0E8EDA72-2CB7-4B8A-982D-813EF8C8C525}" dt="2024-05-23T05:28:16.045" v="173" actId="27636"/>
        <pc:sldMkLst>
          <pc:docMk/>
          <pc:sldMk cId="565265608" sldId="469"/>
        </pc:sldMkLst>
        <pc:spChg chg="mod">
          <ac:chgData name="Luke Wang" userId="69b7a984b809f2c0" providerId="LiveId" clId="{0E8EDA72-2CB7-4B8A-982D-813EF8C8C525}" dt="2024-05-23T05:28:16.045" v="173" actId="27636"/>
          <ac:spMkLst>
            <pc:docMk/>
            <pc:sldMk cId="565265608" sldId="469"/>
            <ac:spMk id="3" creationId="{C297C1F4-15C6-37ED-CB8D-31841699DFAF}"/>
          </ac:spMkLst>
        </pc:spChg>
        <pc:spChg chg="add mod">
          <ac:chgData name="Luke Wang" userId="69b7a984b809f2c0" providerId="LiveId" clId="{0E8EDA72-2CB7-4B8A-982D-813EF8C8C525}" dt="2024-05-23T05:28:13.210" v="171" actId="1076"/>
          <ac:spMkLst>
            <pc:docMk/>
            <pc:sldMk cId="565265608" sldId="469"/>
            <ac:spMk id="7" creationId="{37CF9E73-A2A7-CAAD-E456-C0ECCA662178}"/>
          </ac:spMkLst>
        </pc:spChg>
        <pc:picChg chg="add mod">
          <ac:chgData name="Luke Wang" userId="69b7a984b809f2c0" providerId="LiveId" clId="{0E8EDA72-2CB7-4B8A-982D-813EF8C8C525}" dt="2024-05-23T05:28:13.210" v="171" actId="1076"/>
          <ac:picMkLst>
            <pc:docMk/>
            <pc:sldMk cId="565265608" sldId="469"/>
            <ac:picMk id="5" creationId="{2EB11BA9-0DAD-A10C-0253-A03FC7C5BBA7}"/>
          </ac:picMkLst>
        </pc:picChg>
        <pc:picChg chg="add mod">
          <ac:chgData name="Luke Wang" userId="69b7a984b809f2c0" providerId="LiveId" clId="{0E8EDA72-2CB7-4B8A-982D-813EF8C8C525}" dt="2024-05-23T05:28:11.042" v="170" actId="1076"/>
          <ac:picMkLst>
            <pc:docMk/>
            <pc:sldMk cId="565265608" sldId="469"/>
            <ac:picMk id="9" creationId="{ADF531B0-3CAD-96B6-6201-7C3BFAAB6F79}"/>
          </ac:picMkLst>
        </pc:picChg>
        <pc:picChg chg="add mod">
          <ac:chgData name="Luke Wang" userId="69b7a984b809f2c0" providerId="LiveId" clId="{0E8EDA72-2CB7-4B8A-982D-813EF8C8C525}" dt="2024-05-23T05:28:07.413" v="168" actId="1076"/>
          <ac:picMkLst>
            <pc:docMk/>
            <pc:sldMk cId="565265608" sldId="469"/>
            <ac:picMk id="11" creationId="{1CBD330F-89C3-AA7A-66BE-9E34DDDF7ED9}"/>
          </ac:picMkLst>
        </pc:picChg>
      </pc:sldChg>
      <pc:sldChg chg="addSp delSp modSp mod modAnim">
        <pc:chgData name="Luke Wang" userId="69b7a984b809f2c0" providerId="LiveId" clId="{0E8EDA72-2CB7-4B8A-982D-813EF8C8C525}" dt="2024-05-23T05:33:55.687" v="640"/>
        <pc:sldMkLst>
          <pc:docMk/>
          <pc:sldMk cId="2323099318" sldId="470"/>
        </pc:sldMkLst>
        <pc:spChg chg="mod">
          <ac:chgData name="Luke Wang" userId="69b7a984b809f2c0" providerId="LiveId" clId="{0E8EDA72-2CB7-4B8A-982D-813EF8C8C525}" dt="2024-05-23T05:30:13.688" v="294" actId="20577"/>
          <ac:spMkLst>
            <pc:docMk/>
            <pc:sldMk cId="2323099318" sldId="470"/>
            <ac:spMk id="2" creationId="{C31CCAF5-1D19-08A4-1B26-60E07AF6BD05}"/>
          </ac:spMkLst>
        </pc:spChg>
        <pc:spChg chg="mod">
          <ac:chgData name="Luke Wang" userId="69b7a984b809f2c0" providerId="LiveId" clId="{0E8EDA72-2CB7-4B8A-982D-813EF8C8C525}" dt="2024-05-23T05:33:25.707" v="632" actId="20577"/>
          <ac:spMkLst>
            <pc:docMk/>
            <pc:sldMk cId="2323099318" sldId="470"/>
            <ac:spMk id="3" creationId="{84BBC38E-130B-D365-4581-E6E7F593640E}"/>
          </ac:spMkLst>
        </pc:spChg>
        <pc:spChg chg="add mod">
          <ac:chgData name="Luke Wang" userId="69b7a984b809f2c0" providerId="LiveId" clId="{0E8EDA72-2CB7-4B8A-982D-813EF8C8C525}" dt="2024-05-23T05:33:40.087" v="635" actId="1076"/>
          <ac:spMkLst>
            <pc:docMk/>
            <pc:sldMk cId="2323099318" sldId="470"/>
            <ac:spMk id="5" creationId="{8BA8B86E-D9BC-4D83-A12B-DD39C9CDDD58}"/>
          </ac:spMkLst>
        </pc:spChg>
        <pc:spChg chg="add mod">
          <ac:chgData name="Luke Wang" userId="69b7a984b809f2c0" providerId="LiveId" clId="{0E8EDA72-2CB7-4B8A-982D-813EF8C8C525}" dt="2024-05-23T05:31:42.740" v="433" actId="1076"/>
          <ac:spMkLst>
            <pc:docMk/>
            <pc:sldMk cId="2323099318" sldId="470"/>
            <ac:spMk id="6" creationId="{1B0FE8E1-5A7C-D794-1799-7815BD84BEBF}"/>
          </ac:spMkLst>
        </pc:spChg>
        <pc:spChg chg="add mod">
          <ac:chgData name="Luke Wang" userId="69b7a984b809f2c0" providerId="LiveId" clId="{0E8EDA72-2CB7-4B8A-982D-813EF8C8C525}" dt="2024-05-23T05:33:40.087" v="635" actId="1076"/>
          <ac:spMkLst>
            <pc:docMk/>
            <pc:sldMk cId="2323099318" sldId="470"/>
            <ac:spMk id="7" creationId="{1AD7F18B-1F14-947A-1523-3B0C657EDC56}"/>
          </ac:spMkLst>
        </pc:spChg>
        <pc:spChg chg="add mod">
          <ac:chgData name="Luke Wang" userId="69b7a984b809f2c0" providerId="LiveId" clId="{0E8EDA72-2CB7-4B8A-982D-813EF8C8C525}" dt="2024-05-23T05:33:40.087" v="635" actId="1076"/>
          <ac:spMkLst>
            <pc:docMk/>
            <pc:sldMk cId="2323099318" sldId="470"/>
            <ac:spMk id="8" creationId="{421F8D9C-FA24-68AF-78A2-695C91735EF8}"/>
          </ac:spMkLst>
        </pc:spChg>
        <pc:spChg chg="add del mod">
          <ac:chgData name="Luke Wang" userId="69b7a984b809f2c0" providerId="LiveId" clId="{0E8EDA72-2CB7-4B8A-982D-813EF8C8C525}" dt="2024-05-23T05:32:25.896" v="450" actId="478"/>
          <ac:spMkLst>
            <pc:docMk/>
            <pc:sldMk cId="2323099318" sldId="470"/>
            <ac:spMk id="10" creationId="{DE7575C3-0EC0-C72A-BED7-FD39FB3FBD80}"/>
          </ac:spMkLst>
        </pc:spChg>
        <pc:spChg chg="add mod">
          <ac:chgData name="Luke Wang" userId="69b7a984b809f2c0" providerId="LiveId" clId="{0E8EDA72-2CB7-4B8A-982D-813EF8C8C525}" dt="2024-05-23T05:33:40.087" v="635" actId="1076"/>
          <ac:spMkLst>
            <pc:docMk/>
            <pc:sldMk cId="2323099318" sldId="470"/>
            <ac:spMk id="11" creationId="{78DFCE21-E7E1-CC92-E4BD-4D30997F2571}"/>
          </ac:spMkLst>
        </pc:spChg>
        <pc:spChg chg="add mod">
          <ac:chgData name="Luke Wang" userId="69b7a984b809f2c0" providerId="LiveId" clId="{0E8EDA72-2CB7-4B8A-982D-813EF8C8C525}" dt="2024-05-23T05:33:40.087" v="635" actId="1076"/>
          <ac:spMkLst>
            <pc:docMk/>
            <pc:sldMk cId="2323099318" sldId="470"/>
            <ac:spMk id="12" creationId="{65C717EF-475D-D2A0-8344-D37294C9B100}"/>
          </ac:spMkLst>
        </pc:spChg>
        <pc:spChg chg="add del mod">
          <ac:chgData name="Luke Wang" userId="69b7a984b809f2c0" providerId="LiveId" clId="{0E8EDA72-2CB7-4B8A-982D-813EF8C8C525}" dt="2024-05-23T05:31:58.437" v="440" actId="478"/>
          <ac:spMkLst>
            <pc:docMk/>
            <pc:sldMk cId="2323099318" sldId="470"/>
            <ac:spMk id="13" creationId="{8F58BB66-A5AB-53F5-5764-435CB5E0A1B8}"/>
          </ac:spMkLst>
        </pc:spChg>
        <pc:spChg chg="add del mod">
          <ac:chgData name="Luke Wang" userId="69b7a984b809f2c0" providerId="LiveId" clId="{0E8EDA72-2CB7-4B8A-982D-813EF8C8C525}" dt="2024-05-23T05:32:15.562" v="447" actId="478"/>
          <ac:spMkLst>
            <pc:docMk/>
            <pc:sldMk cId="2323099318" sldId="470"/>
            <ac:spMk id="14" creationId="{C560594E-0CA5-84A1-C07F-100B8881E7F2}"/>
          </ac:spMkLst>
        </pc:spChg>
        <pc:spChg chg="add mod">
          <ac:chgData name="Luke Wang" userId="69b7a984b809f2c0" providerId="LiveId" clId="{0E8EDA72-2CB7-4B8A-982D-813EF8C8C525}" dt="2024-05-23T05:33:40.087" v="635" actId="1076"/>
          <ac:spMkLst>
            <pc:docMk/>
            <pc:sldMk cId="2323099318" sldId="470"/>
            <ac:spMk id="15" creationId="{759846F6-9E5F-7FAC-4D8A-E760C1C3240D}"/>
          </ac:spMkLst>
        </pc:spChg>
        <pc:spChg chg="add mod">
          <ac:chgData name="Luke Wang" userId="69b7a984b809f2c0" providerId="LiveId" clId="{0E8EDA72-2CB7-4B8A-982D-813EF8C8C525}" dt="2024-05-23T05:33:40.087" v="635" actId="1076"/>
          <ac:spMkLst>
            <pc:docMk/>
            <pc:sldMk cId="2323099318" sldId="470"/>
            <ac:spMk id="16" creationId="{A4701F53-0422-E202-93C0-0588E6EBF382}"/>
          </ac:spMkLst>
        </pc:spChg>
        <pc:spChg chg="add mod">
          <ac:chgData name="Luke Wang" userId="69b7a984b809f2c0" providerId="LiveId" clId="{0E8EDA72-2CB7-4B8A-982D-813EF8C8C525}" dt="2024-05-23T05:33:40.087" v="635" actId="1076"/>
          <ac:spMkLst>
            <pc:docMk/>
            <pc:sldMk cId="2323099318" sldId="470"/>
            <ac:spMk id="17" creationId="{6878C647-4E65-BEF1-4A41-87CDAF568449}"/>
          </ac:spMkLst>
        </pc:spChg>
        <pc:spChg chg="add del mod">
          <ac:chgData name="Luke Wang" userId="69b7a984b809f2c0" providerId="LiveId" clId="{0E8EDA72-2CB7-4B8A-982D-813EF8C8C525}" dt="2024-05-23T05:32:37.077" v="457" actId="478"/>
          <ac:spMkLst>
            <pc:docMk/>
            <pc:sldMk cId="2323099318" sldId="470"/>
            <ac:spMk id="18" creationId="{58D22C60-58A2-1DF6-C2F4-7E1CDC7E2B9E}"/>
          </ac:spMkLst>
        </pc:spChg>
        <pc:spChg chg="add mod">
          <ac:chgData name="Luke Wang" userId="69b7a984b809f2c0" providerId="LiveId" clId="{0E8EDA72-2CB7-4B8A-982D-813EF8C8C525}" dt="2024-05-23T05:33:40.087" v="635" actId="1076"/>
          <ac:spMkLst>
            <pc:docMk/>
            <pc:sldMk cId="2323099318" sldId="470"/>
            <ac:spMk id="19" creationId="{B7924586-4897-3FCE-84A9-80F351CB9496}"/>
          </ac:spMkLst>
        </pc:spChg>
        <pc:spChg chg="add mod">
          <ac:chgData name="Luke Wang" userId="69b7a984b809f2c0" providerId="LiveId" clId="{0E8EDA72-2CB7-4B8A-982D-813EF8C8C525}" dt="2024-05-23T05:33:36.125" v="634" actId="571"/>
          <ac:spMkLst>
            <pc:docMk/>
            <pc:sldMk cId="2323099318" sldId="470"/>
            <ac:spMk id="20" creationId="{1237AAEA-F949-BADC-9F1D-F4A990072E5E}"/>
          </ac:spMkLst>
        </pc:spChg>
        <pc:spChg chg="add mod">
          <ac:chgData name="Luke Wang" userId="69b7a984b809f2c0" providerId="LiveId" clId="{0E8EDA72-2CB7-4B8A-982D-813EF8C8C525}" dt="2024-05-23T05:33:36.125" v="634" actId="571"/>
          <ac:spMkLst>
            <pc:docMk/>
            <pc:sldMk cId="2323099318" sldId="470"/>
            <ac:spMk id="21" creationId="{8E3619BA-E229-8365-A903-AE006D5F10C7}"/>
          </ac:spMkLst>
        </pc:spChg>
        <pc:spChg chg="add mod">
          <ac:chgData name="Luke Wang" userId="69b7a984b809f2c0" providerId="LiveId" clId="{0E8EDA72-2CB7-4B8A-982D-813EF8C8C525}" dt="2024-05-23T05:33:36.125" v="634" actId="571"/>
          <ac:spMkLst>
            <pc:docMk/>
            <pc:sldMk cId="2323099318" sldId="470"/>
            <ac:spMk id="22" creationId="{6FAD466C-D71F-EFDC-8817-43B17FFCE52D}"/>
          </ac:spMkLst>
        </pc:spChg>
        <pc:spChg chg="add mod">
          <ac:chgData name="Luke Wang" userId="69b7a984b809f2c0" providerId="LiveId" clId="{0E8EDA72-2CB7-4B8A-982D-813EF8C8C525}" dt="2024-05-23T05:33:36.125" v="634" actId="571"/>
          <ac:spMkLst>
            <pc:docMk/>
            <pc:sldMk cId="2323099318" sldId="470"/>
            <ac:spMk id="23" creationId="{43DC9A3E-20AC-6954-470D-6EBC1EFFD841}"/>
          </ac:spMkLst>
        </pc:spChg>
        <pc:spChg chg="add mod">
          <ac:chgData name="Luke Wang" userId="69b7a984b809f2c0" providerId="LiveId" clId="{0E8EDA72-2CB7-4B8A-982D-813EF8C8C525}" dt="2024-05-23T05:33:36.125" v="634" actId="571"/>
          <ac:spMkLst>
            <pc:docMk/>
            <pc:sldMk cId="2323099318" sldId="470"/>
            <ac:spMk id="24" creationId="{CAE56BAD-AB26-83C8-835C-25F4E23FC92E}"/>
          </ac:spMkLst>
        </pc:spChg>
        <pc:spChg chg="add mod">
          <ac:chgData name="Luke Wang" userId="69b7a984b809f2c0" providerId="LiveId" clId="{0E8EDA72-2CB7-4B8A-982D-813EF8C8C525}" dt="2024-05-23T05:33:36.125" v="634" actId="571"/>
          <ac:spMkLst>
            <pc:docMk/>
            <pc:sldMk cId="2323099318" sldId="470"/>
            <ac:spMk id="25" creationId="{24A1596B-5E2D-34C9-518D-782C839D2D10}"/>
          </ac:spMkLst>
        </pc:spChg>
        <pc:spChg chg="add mod">
          <ac:chgData name="Luke Wang" userId="69b7a984b809f2c0" providerId="LiveId" clId="{0E8EDA72-2CB7-4B8A-982D-813EF8C8C525}" dt="2024-05-23T05:33:36.125" v="634" actId="571"/>
          <ac:spMkLst>
            <pc:docMk/>
            <pc:sldMk cId="2323099318" sldId="470"/>
            <ac:spMk id="26" creationId="{20B7869D-8AE4-F16A-00D5-A1F147F22E13}"/>
          </ac:spMkLst>
        </pc:spChg>
        <pc:spChg chg="add mod">
          <ac:chgData name="Luke Wang" userId="69b7a984b809f2c0" providerId="LiveId" clId="{0E8EDA72-2CB7-4B8A-982D-813EF8C8C525}" dt="2024-05-23T05:33:36.125" v="634" actId="571"/>
          <ac:spMkLst>
            <pc:docMk/>
            <pc:sldMk cId="2323099318" sldId="470"/>
            <ac:spMk id="27" creationId="{02461875-060B-D807-202C-D20E57C1F0CE}"/>
          </ac:spMkLst>
        </pc:spChg>
        <pc:spChg chg="add mod">
          <ac:chgData name="Luke Wang" userId="69b7a984b809f2c0" providerId="LiveId" clId="{0E8EDA72-2CB7-4B8A-982D-813EF8C8C525}" dt="2024-05-23T05:33:36.125" v="634" actId="571"/>
          <ac:spMkLst>
            <pc:docMk/>
            <pc:sldMk cId="2323099318" sldId="470"/>
            <ac:spMk id="28" creationId="{79BC9633-907B-DADF-AD44-8B0D8E52D111}"/>
          </ac:spMkLst>
        </pc:spChg>
        <pc:picChg chg="add mod">
          <ac:chgData name="Luke Wang" userId="69b7a984b809f2c0" providerId="LiveId" clId="{0E8EDA72-2CB7-4B8A-982D-813EF8C8C525}" dt="2024-05-23T05:31:42.740" v="433" actId="1076"/>
          <ac:picMkLst>
            <pc:docMk/>
            <pc:sldMk cId="2323099318" sldId="470"/>
            <ac:picMk id="1026" creationId="{0D7EA229-9BE4-E52A-E185-D9C290BC3681}"/>
          </ac:picMkLst>
        </pc:picChg>
      </pc:sldChg>
      <pc:sldChg chg="addSp modSp mod">
        <pc:chgData name="Luke Wang" userId="69b7a984b809f2c0" providerId="LiveId" clId="{0E8EDA72-2CB7-4B8A-982D-813EF8C8C525}" dt="2024-05-23T05:42:40.312" v="1643" actId="1076"/>
        <pc:sldMkLst>
          <pc:docMk/>
          <pc:sldMk cId="553623513" sldId="471"/>
        </pc:sldMkLst>
        <pc:spChg chg="mod">
          <ac:chgData name="Luke Wang" userId="69b7a984b809f2c0" providerId="LiveId" clId="{0E8EDA72-2CB7-4B8A-982D-813EF8C8C525}" dt="2024-05-23T05:34:30.646" v="647" actId="20577"/>
          <ac:spMkLst>
            <pc:docMk/>
            <pc:sldMk cId="553623513" sldId="471"/>
            <ac:spMk id="2" creationId="{7DEB39B7-104A-FB2D-1D59-8CE309012756}"/>
          </ac:spMkLst>
        </pc:spChg>
        <pc:spChg chg="mod">
          <ac:chgData name="Luke Wang" userId="69b7a984b809f2c0" providerId="LiveId" clId="{0E8EDA72-2CB7-4B8A-982D-813EF8C8C525}" dt="2024-05-23T05:42:31.245" v="1639" actId="14100"/>
          <ac:spMkLst>
            <pc:docMk/>
            <pc:sldMk cId="553623513" sldId="471"/>
            <ac:spMk id="3" creationId="{5A1C869F-3CFF-3B31-0040-D258F276F2E5}"/>
          </ac:spMkLst>
        </pc:spChg>
        <pc:graphicFrameChg chg="add mod modGraphic">
          <ac:chgData name="Luke Wang" userId="69b7a984b809f2c0" providerId="LiveId" clId="{0E8EDA72-2CB7-4B8A-982D-813EF8C8C525}" dt="2024-05-23T05:42:35.539" v="1640" actId="1076"/>
          <ac:graphicFrameMkLst>
            <pc:docMk/>
            <pc:sldMk cId="553623513" sldId="471"/>
            <ac:graphicFrameMk id="5" creationId="{8B139C38-1F2B-CC36-262F-02AA32943031}"/>
          </ac:graphicFrameMkLst>
        </pc:graphicFrameChg>
        <pc:picChg chg="add mod modCrop">
          <ac:chgData name="Luke Wang" userId="69b7a984b809f2c0" providerId="LiveId" clId="{0E8EDA72-2CB7-4B8A-982D-813EF8C8C525}" dt="2024-05-23T05:42:40.312" v="1643" actId="1076"/>
          <ac:picMkLst>
            <pc:docMk/>
            <pc:sldMk cId="553623513" sldId="471"/>
            <ac:picMk id="6" creationId="{9739B6B0-EA80-0C0D-DC52-2E93E5FDDEF7}"/>
          </ac:picMkLst>
        </pc:picChg>
      </pc:sldChg>
      <pc:sldChg chg="addSp modSp mod">
        <pc:chgData name="Luke Wang" userId="69b7a984b809f2c0" providerId="LiveId" clId="{0E8EDA72-2CB7-4B8A-982D-813EF8C8C525}" dt="2024-05-23T10:03:21.510" v="11442" actId="20577"/>
        <pc:sldMkLst>
          <pc:docMk/>
          <pc:sldMk cId="790467941" sldId="472"/>
        </pc:sldMkLst>
        <pc:spChg chg="mod">
          <ac:chgData name="Luke Wang" userId="69b7a984b809f2c0" providerId="LiveId" clId="{0E8EDA72-2CB7-4B8A-982D-813EF8C8C525}" dt="2024-05-23T05:37:25.809" v="1082" actId="20577"/>
          <ac:spMkLst>
            <pc:docMk/>
            <pc:sldMk cId="790467941" sldId="472"/>
            <ac:spMk id="2" creationId="{7DEFDEA1-B69E-6101-5455-D0DBB60AA942}"/>
          </ac:spMkLst>
        </pc:spChg>
        <pc:spChg chg="mod">
          <ac:chgData name="Luke Wang" userId="69b7a984b809f2c0" providerId="LiveId" clId="{0E8EDA72-2CB7-4B8A-982D-813EF8C8C525}" dt="2024-05-23T10:03:21.510" v="11442" actId="20577"/>
          <ac:spMkLst>
            <pc:docMk/>
            <pc:sldMk cId="790467941" sldId="472"/>
            <ac:spMk id="3" creationId="{C6B8A197-613F-AFCA-91F1-4671EDF5F4E2}"/>
          </ac:spMkLst>
        </pc:spChg>
        <pc:graphicFrameChg chg="add mod modGraphic">
          <ac:chgData name="Luke Wang" userId="69b7a984b809f2c0" providerId="LiveId" clId="{0E8EDA72-2CB7-4B8A-982D-813EF8C8C525}" dt="2024-05-23T05:41:15.748" v="1617" actId="1076"/>
          <ac:graphicFrameMkLst>
            <pc:docMk/>
            <pc:sldMk cId="790467941" sldId="472"/>
            <ac:graphicFrameMk id="5" creationId="{4C55B4D0-6D3C-0E6A-ACCD-1F6FB9875777}"/>
          </ac:graphicFrameMkLst>
        </pc:graphicFrameChg>
      </pc:sldChg>
      <pc:sldChg chg="modSp mod">
        <pc:chgData name="Luke Wang" userId="69b7a984b809f2c0" providerId="LiveId" clId="{0E8EDA72-2CB7-4B8A-982D-813EF8C8C525}" dt="2024-05-23T05:55:13.289" v="2435" actId="6549"/>
        <pc:sldMkLst>
          <pc:docMk/>
          <pc:sldMk cId="2287262447" sldId="473"/>
        </pc:sldMkLst>
        <pc:spChg chg="mod">
          <ac:chgData name="Luke Wang" userId="69b7a984b809f2c0" providerId="LiveId" clId="{0E8EDA72-2CB7-4B8A-982D-813EF8C8C525}" dt="2024-05-23T05:46:28.335" v="1675" actId="20577"/>
          <ac:spMkLst>
            <pc:docMk/>
            <pc:sldMk cId="2287262447" sldId="473"/>
            <ac:spMk id="2" creationId="{2D5325E3-AAB8-8B6D-392E-61460F4C64FF}"/>
          </ac:spMkLst>
        </pc:spChg>
        <pc:spChg chg="mod">
          <ac:chgData name="Luke Wang" userId="69b7a984b809f2c0" providerId="LiveId" clId="{0E8EDA72-2CB7-4B8A-982D-813EF8C8C525}" dt="2024-05-23T05:55:13.289" v="2435" actId="6549"/>
          <ac:spMkLst>
            <pc:docMk/>
            <pc:sldMk cId="2287262447" sldId="473"/>
            <ac:spMk id="3" creationId="{3008D151-4BB6-B048-CCCA-E4E7E5169301}"/>
          </ac:spMkLst>
        </pc:spChg>
      </pc:sldChg>
      <pc:sldChg chg="addSp modSp mod">
        <pc:chgData name="Luke Wang" userId="69b7a984b809f2c0" providerId="LiveId" clId="{0E8EDA72-2CB7-4B8A-982D-813EF8C8C525}" dt="2024-05-23T05:52:03.468" v="2096" actId="1076"/>
        <pc:sldMkLst>
          <pc:docMk/>
          <pc:sldMk cId="2372717551" sldId="474"/>
        </pc:sldMkLst>
        <pc:spChg chg="mod">
          <ac:chgData name="Luke Wang" userId="69b7a984b809f2c0" providerId="LiveId" clId="{0E8EDA72-2CB7-4B8A-982D-813EF8C8C525}" dt="2024-05-23T05:47:04.282" v="1745" actId="20577"/>
          <ac:spMkLst>
            <pc:docMk/>
            <pc:sldMk cId="2372717551" sldId="474"/>
            <ac:spMk id="2" creationId="{8B87A240-E6F7-E69C-3676-B4154B649EB0}"/>
          </ac:spMkLst>
        </pc:spChg>
        <pc:spChg chg="mod">
          <ac:chgData name="Luke Wang" userId="69b7a984b809f2c0" providerId="LiveId" clId="{0E8EDA72-2CB7-4B8A-982D-813EF8C8C525}" dt="2024-05-23T05:51:58.968" v="2093" actId="14100"/>
          <ac:spMkLst>
            <pc:docMk/>
            <pc:sldMk cId="2372717551" sldId="474"/>
            <ac:spMk id="3" creationId="{B4ECDBE5-675E-3478-CDC9-C85BE9AE0E86}"/>
          </ac:spMkLst>
        </pc:spChg>
        <pc:picChg chg="add mod">
          <ac:chgData name="Luke Wang" userId="69b7a984b809f2c0" providerId="LiveId" clId="{0E8EDA72-2CB7-4B8A-982D-813EF8C8C525}" dt="2024-05-23T05:52:03.468" v="2096" actId="1076"/>
          <ac:picMkLst>
            <pc:docMk/>
            <pc:sldMk cId="2372717551" sldId="474"/>
            <ac:picMk id="6" creationId="{4760D930-C0E1-0E90-9270-FAE01431C170}"/>
          </ac:picMkLst>
        </pc:picChg>
      </pc:sldChg>
      <pc:sldChg chg="addSp modSp mod">
        <pc:chgData name="Luke Wang" userId="69b7a984b809f2c0" providerId="LiveId" clId="{0E8EDA72-2CB7-4B8A-982D-813EF8C8C525}" dt="2024-05-23T05:54:33.837" v="2411" actId="1076"/>
        <pc:sldMkLst>
          <pc:docMk/>
          <pc:sldMk cId="3367779218" sldId="475"/>
        </pc:sldMkLst>
        <pc:spChg chg="mod">
          <ac:chgData name="Luke Wang" userId="69b7a984b809f2c0" providerId="LiveId" clId="{0E8EDA72-2CB7-4B8A-982D-813EF8C8C525}" dt="2024-05-23T05:52:14.864" v="2109" actId="20577"/>
          <ac:spMkLst>
            <pc:docMk/>
            <pc:sldMk cId="3367779218" sldId="475"/>
            <ac:spMk id="2" creationId="{A34D9A91-29D2-001B-AC8B-3FF9EB3F787F}"/>
          </ac:spMkLst>
        </pc:spChg>
        <pc:spChg chg="mod">
          <ac:chgData name="Luke Wang" userId="69b7a984b809f2c0" providerId="LiveId" clId="{0E8EDA72-2CB7-4B8A-982D-813EF8C8C525}" dt="2024-05-23T05:54:32.300" v="2410" actId="14100"/>
          <ac:spMkLst>
            <pc:docMk/>
            <pc:sldMk cId="3367779218" sldId="475"/>
            <ac:spMk id="3" creationId="{76686C90-3890-1D93-6AE8-950729DEDA08}"/>
          </ac:spMkLst>
        </pc:spChg>
        <pc:picChg chg="add mod">
          <ac:chgData name="Luke Wang" userId="69b7a984b809f2c0" providerId="LiveId" clId="{0E8EDA72-2CB7-4B8A-982D-813EF8C8C525}" dt="2024-05-23T05:54:33.837" v="2411" actId="1076"/>
          <ac:picMkLst>
            <pc:docMk/>
            <pc:sldMk cId="3367779218" sldId="475"/>
            <ac:picMk id="5" creationId="{DAA89482-85D2-CB9F-E686-5CDCB0197F37}"/>
          </ac:picMkLst>
        </pc:picChg>
      </pc:sldChg>
      <pc:sldChg chg="modSp del mod">
        <pc:chgData name="Luke Wang" userId="69b7a984b809f2c0" providerId="LiveId" clId="{0E8EDA72-2CB7-4B8A-982D-813EF8C8C525}" dt="2024-05-23T05:55:09.722" v="2434" actId="47"/>
        <pc:sldMkLst>
          <pc:docMk/>
          <pc:sldMk cId="3443858267" sldId="476"/>
        </pc:sldMkLst>
        <pc:spChg chg="mod">
          <ac:chgData name="Luke Wang" userId="69b7a984b809f2c0" providerId="LiveId" clId="{0E8EDA72-2CB7-4B8A-982D-813EF8C8C525}" dt="2024-05-23T05:54:42.822" v="2433" actId="20577"/>
          <ac:spMkLst>
            <pc:docMk/>
            <pc:sldMk cId="3443858267" sldId="476"/>
            <ac:spMk id="2" creationId="{26A8976E-FC53-2C92-03B7-63E9E404E215}"/>
          </ac:spMkLst>
        </pc:spChg>
      </pc:sldChg>
      <pc:sldChg chg="addSp delSp modSp mod">
        <pc:chgData name="Luke Wang" userId="69b7a984b809f2c0" providerId="LiveId" clId="{0E8EDA72-2CB7-4B8A-982D-813EF8C8C525}" dt="2024-05-23T05:57:27.480" v="2477" actId="1076"/>
        <pc:sldMkLst>
          <pc:docMk/>
          <pc:sldMk cId="2582346228" sldId="477"/>
        </pc:sldMkLst>
        <pc:spChg chg="mod">
          <ac:chgData name="Luke Wang" userId="69b7a984b809f2c0" providerId="LiveId" clId="{0E8EDA72-2CB7-4B8A-982D-813EF8C8C525}" dt="2024-05-23T05:57:27.480" v="2477" actId="1076"/>
          <ac:spMkLst>
            <pc:docMk/>
            <pc:sldMk cId="2582346228" sldId="477"/>
            <ac:spMk id="3" creationId="{7A7B6A50-9827-DE94-FF77-38074F9BBD20}"/>
          </ac:spMkLst>
        </pc:spChg>
        <pc:spChg chg="add">
          <ac:chgData name="Luke Wang" userId="69b7a984b809f2c0" providerId="LiveId" clId="{0E8EDA72-2CB7-4B8A-982D-813EF8C8C525}" dt="2024-05-23T05:56:22.286" v="2445"/>
          <ac:spMkLst>
            <pc:docMk/>
            <pc:sldMk cId="2582346228" sldId="477"/>
            <ac:spMk id="5" creationId="{B0E81188-22D1-D287-9644-84089B6E0D96}"/>
          </ac:spMkLst>
        </pc:spChg>
        <pc:spChg chg="add del mod">
          <ac:chgData name="Luke Wang" userId="69b7a984b809f2c0" providerId="LiveId" clId="{0E8EDA72-2CB7-4B8A-982D-813EF8C8C525}" dt="2024-05-23T05:56:24.397" v="2447"/>
          <ac:spMkLst>
            <pc:docMk/>
            <pc:sldMk cId="2582346228" sldId="477"/>
            <ac:spMk id="6" creationId="{EECE56C2-6C07-0202-9782-83F3057CFFC8}"/>
          </ac:spMkLst>
        </pc:spChg>
        <pc:picChg chg="add mod">
          <ac:chgData name="Luke Wang" userId="69b7a984b809f2c0" providerId="LiveId" clId="{0E8EDA72-2CB7-4B8A-982D-813EF8C8C525}" dt="2024-05-23T05:57:09.506" v="2461" actId="1076"/>
          <ac:picMkLst>
            <pc:docMk/>
            <pc:sldMk cId="2582346228" sldId="477"/>
            <ac:picMk id="7" creationId="{2FFDACB0-89F4-F2A3-F257-D8CDF8D9C381}"/>
          </ac:picMkLst>
        </pc:picChg>
      </pc:sldChg>
      <pc:sldChg chg="addSp modSp mod">
        <pc:chgData name="Luke Wang" userId="69b7a984b809f2c0" providerId="LiveId" clId="{0E8EDA72-2CB7-4B8A-982D-813EF8C8C525}" dt="2024-05-23T06:10:37.762" v="3003" actId="20577"/>
        <pc:sldMkLst>
          <pc:docMk/>
          <pc:sldMk cId="792803214" sldId="478"/>
        </pc:sldMkLst>
        <pc:spChg chg="mod">
          <ac:chgData name="Luke Wang" userId="69b7a984b809f2c0" providerId="LiveId" clId="{0E8EDA72-2CB7-4B8A-982D-813EF8C8C525}" dt="2024-05-23T05:58:44.384" v="2504" actId="20577"/>
          <ac:spMkLst>
            <pc:docMk/>
            <pc:sldMk cId="792803214" sldId="478"/>
            <ac:spMk id="2" creationId="{21FBCD1B-3022-07C4-FE41-84BFD7BDE3B5}"/>
          </ac:spMkLst>
        </pc:spChg>
        <pc:spChg chg="mod">
          <ac:chgData name="Luke Wang" userId="69b7a984b809f2c0" providerId="LiveId" clId="{0E8EDA72-2CB7-4B8A-982D-813EF8C8C525}" dt="2024-05-23T06:10:37.762" v="3003" actId="20577"/>
          <ac:spMkLst>
            <pc:docMk/>
            <pc:sldMk cId="792803214" sldId="478"/>
            <ac:spMk id="3" creationId="{DD526E92-5129-D944-1E04-0358F90CAFA9}"/>
          </ac:spMkLst>
        </pc:spChg>
        <pc:picChg chg="add mod">
          <ac:chgData name="Luke Wang" userId="69b7a984b809f2c0" providerId="LiveId" clId="{0E8EDA72-2CB7-4B8A-982D-813EF8C8C525}" dt="2024-05-23T06:02:52.930" v="2733" actId="1076"/>
          <ac:picMkLst>
            <pc:docMk/>
            <pc:sldMk cId="792803214" sldId="478"/>
            <ac:picMk id="6" creationId="{A0AC44D0-B331-C785-6748-77A218129B77}"/>
          </ac:picMkLst>
        </pc:picChg>
      </pc:sldChg>
      <pc:sldChg chg="modSp del mod">
        <pc:chgData name="Luke Wang" userId="69b7a984b809f2c0" providerId="LiveId" clId="{0E8EDA72-2CB7-4B8A-982D-813EF8C8C525}" dt="2024-05-23T06:10:40.315" v="3004" actId="47"/>
        <pc:sldMkLst>
          <pc:docMk/>
          <pc:sldMk cId="3767620688" sldId="479"/>
        </pc:sldMkLst>
        <pc:spChg chg="mod">
          <ac:chgData name="Luke Wang" userId="69b7a984b809f2c0" providerId="LiveId" clId="{0E8EDA72-2CB7-4B8A-982D-813EF8C8C525}" dt="2024-05-23T06:03:35.927" v="2763" actId="20577"/>
          <ac:spMkLst>
            <pc:docMk/>
            <pc:sldMk cId="3767620688" sldId="479"/>
            <ac:spMk id="2" creationId="{57CC57E5-4EE9-BE82-BD00-008986DA994E}"/>
          </ac:spMkLst>
        </pc:spChg>
        <pc:spChg chg="mod">
          <ac:chgData name="Luke Wang" userId="69b7a984b809f2c0" providerId="LiveId" clId="{0E8EDA72-2CB7-4B8A-982D-813EF8C8C525}" dt="2024-05-23T06:03:40.457" v="2770" actId="20577"/>
          <ac:spMkLst>
            <pc:docMk/>
            <pc:sldMk cId="3767620688" sldId="479"/>
            <ac:spMk id="3" creationId="{F096D493-1D4E-8E93-F26D-F0F41A9AC648}"/>
          </ac:spMkLst>
        </pc:spChg>
      </pc:sldChg>
      <pc:sldChg chg="modSp mod">
        <pc:chgData name="Luke Wang" userId="69b7a984b809f2c0" providerId="LiveId" clId="{0E8EDA72-2CB7-4B8A-982D-813EF8C8C525}" dt="2024-05-23T07:38:14.880" v="3376" actId="6549"/>
        <pc:sldMkLst>
          <pc:docMk/>
          <pc:sldMk cId="1102351045" sldId="480"/>
        </pc:sldMkLst>
        <pc:spChg chg="mod">
          <ac:chgData name="Luke Wang" userId="69b7a984b809f2c0" providerId="LiveId" clId="{0E8EDA72-2CB7-4B8A-982D-813EF8C8C525}" dt="2024-05-23T07:38:14.880" v="3376" actId="6549"/>
          <ac:spMkLst>
            <pc:docMk/>
            <pc:sldMk cId="1102351045" sldId="480"/>
            <ac:spMk id="3" creationId="{39076430-ADE0-26FA-0775-B1C3C4CF3780}"/>
          </ac:spMkLst>
        </pc:spChg>
      </pc:sldChg>
      <pc:sldChg chg="del">
        <pc:chgData name="Luke Wang" userId="69b7a984b809f2c0" providerId="LiveId" clId="{0E8EDA72-2CB7-4B8A-982D-813EF8C8C525}" dt="2024-05-23T07:39:46.161" v="3570" actId="2696"/>
        <pc:sldMkLst>
          <pc:docMk/>
          <pc:sldMk cId="2676722513" sldId="481"/>
        </pc:sldMkLst>
      </pc:sldChg>
      <pc:sldChg chg="modSp add mod">
        <pc:chgData name="Luke Wang" userId="69b7a984b809f2c0" providerId="LiveId" clId="{0E8EDA72-2CB7-4B8A-982D-813EF8C8C525}" dt="2024-05-23T08:36:29.147" v="7391" actId="20577"/>
        <pc:sldMkLst>
          <pc:docMk/>
          <pc:sldMk cId="2849384995" sldId="481"/>
        </pc:sldMkLst>
        <pc:spChg chg="mod">
          <ac:chgData name="Luke Wang" userId="69b7a984b809f2c0" providerId="LiveId" clId="{0E8EDA72-2CB7-4B8A-982D-813EF8C8C525}" dt="2024-05-23T08:36:29.147" v="7391" actId="20577"/>
          <ac:spMkLst>
            <pc:docMk/>
            <pc:sldMk cId="2849384995" sldId="481"/>
            <ac:spMk id="3" creationId="{EE238EE8-089C-80A1-BA20-33458BAECF5F}"/>
          </ac:spMkLst>
        </pc:spChg>
      </pc:sldChg>
      <pc:sldChg chg="modSp mod">
        <pc:chgData name="Luke Wang" userId="69b7a984b809f2c0" providerId="LiveId" clId="{0E8EDA72-2CB7-4B8A-982D-813EF8C8C525}" dt="2024-05-23T07:40:14.877" v="3615" actId="20577"/>
        <pc:sldMkLst>
          <pc:docMk/>
          <pc:sldMk cId="407402387" sldId="482"/>
        </pc:sldMkLst>
        <pc:spChg chg="mod">
          <ac:chgData name="Luke Wang" userId="69b7a984b809f2c0" providerId="LiveId" clId="{0E8EDA72-2CB7-4B8A-982D-813EF8C8C525}" dt="2024-05-23T07:40:13.443" v="3613" actId="20577"/>
          <ac:spMkLst>
            <pc:docMk/>
            <pc:sldMk cId="407402387" sldId="482"/>
            <ac:spMk id="2" creationId="{2C5F8797-A069-7858-96E9-22C35DC82170}"/>
          </ac:spMkLst>
        </pc:spChg>
        <pc:spChg chg="mod">
          <ac:chgData name="Luke Wang" userId="69b7a984b809f2c0" providerId="LiveId" clId="{0E8EDA72-2CB7-4B8A-982D-813EF8C8C525}" dt="2024-05-23T07:40:14.877" v="3615" actId="20577"/>
          <ac:spMkLst>
            <pc:docMk/>
            <pc:sldMk cId="407402387" sldId="482"/>
            <ac:spMk id="3" creationId="{0357C9C1-245C-1D67-D685-845FA1385F06}"/>
          </ac:spMkLst>
        </pc:spChg>
      </pc:sldChg>
      <pc:sldChg chg="addSp delSp modSp mod modAnim">
        <pc:chgData name="Luke Wang" userId="69b7a984b809f2c0" providerId="LiveId" clId="{0E8EDA72-2CB7-4B8A-982D-813EF8C8C525}" dt="2024-05-23T08:17:57.344" v="5781" actId="20577"/>
        <pc:sldMkLst>
          <pc:docMk/>
          <pc:sldMk cId="29854163" sldId="483"/>
        </pc:sldMkLst>
        <pc:spChg chg="mod">
          <ac:chgData name="Luke Wang" userId="69b7a984b809f2c0" providerId="LiveId" clId="{0E8EDA72-2CB7-4B8A-982D-813EF8C8C525}" dt="2024-05-23T07:40:16.173" v="3616" actId="20577"/>
          <ac:spMkLst>
            <pc:docMk/>
            <pc:sldMk cId="29854163" sldId="483"/>
            <ac:spMk id="2" creationId="{5D8E89B1-979B-1F0C-7528-10CDA7671CE6}"/>
          </ac:spMkLst>
        </pc:spChg>
        <pc:spChg chg="mod">
          <ac:chgData name="Luke Wang" userId="69b7a984b809f2c0" providerId="LiveId" clId="{0E8EDA72-2CB7-4B8A-982D-813EF8C8C525}" dt="2024-05-23T08:17:57.344" v="5781" actId="20577"/>
          <ac:spMkLst>
            <pc:docMk/>
            <pc:sldMk cId="29854163" sldId="483"/>
            <ac:spMk id="3" creationId="{D8A2F67C-5E7A-DE87-FC07-420BC219DD7C}"/>
          </ac:spMkLst>
        </pc:spChg>
        <pc:spChg chg="add mod">
          <ac:chgData name="Luke Wang" userId="69b7a984b809f2c0" providerId="LiveId" clId="{0E8EDA72-2CB7-4B8A-982D-813EF8C8C525}" dt="2024-05-23T07:49:31.528" v="4015" actId="1076"/>
          <ac:spMkLst>
            <pc:docMk/>
            <pc:sldMk cId="29854163" sldId="483"/>
            <ac:spMk id="6" creationId="{68C95704-A0DE-1810-26ED-13E03F85A7B6}"/>
          </ac:spMkLst>
        </pc:spChg>
        <pc:picChg chg="add mod">
          <ac:chgData name="Luke Wang" userId="69b7a984b809f2c0" providerId="LiveId" clId="{0E8EDA72-2CB7-4B8A-982D-813EF8C8C525}" dt="2024-05-23T07:49:28.936" v="4014" actId="1076"/>
          <ac:picMkLst>
            <pc:docMk/>
            <pc:sldMk cId="29854163" sldId="483"/>
            <ac:picMk id="5" creationId="{3D22BBB6-98A0-3508-12E9-3AFB2B099937}"/>
          </ac:picMkLst>
        </pc:picChg>
        <pc:picChg chg="add del mod">
          <ac:chgData name="Luke Wang" userId="69b7a984b809f2c0" providerId="LiveId" clId="{0E8EDA72-2CB7-4B8A-982D-813EF8C8C525}" dt="2024-05-23T07:49:19.501" v="4008" actId="478"/>
          <ac:picMkLst>
            <pc:docMk/>
            <pc:sldMk cId="29854163" sldId="483"/>
            <ac:picMk id="7" creationId="{1787F5E3-CF08-EAFD-14CA-177F93B5F391}"/>
          </ac:picMkLst>
        </pc:picChg>
        <pc:picChg chg="add mod">
          <ac:chgData name="Luke Wang" userId="69b7a984b809f2c0" providerId="LiveId" clId="{0E8EDA72-2CB7-4B8A-982D-813EF8C8C525}" dt="2024-05-23T07:58:15.515" v="4323" actId="14100"/>
          <ac:picMkLst>
            <pc:docMk/>
            <pc:sldMk cId="29854163" sldId="483"/>
            <ac:picMk id="8" creationId="{52D7CDC5-ED80-58E4-487B-52F4215BBA00}"/>
          </ac:picMkLst>
        </pc:picChg>
        <pc:picChg chg="add mod">
          <ac:chgData name="Luke Wang" userId="69b7a984b809f2c0" providerId="LiveId" clId="{0E8EDA72-2CB7-4B8A-982D-813EF8C8C525}" dt="2024-05-23T07:58:28.688" v="4330" actId="1038"/>
          <ac:picMkLst>
            <pc:docMk/>
            <pc:sldMk cId="29854163" sldId="483"/>
            <ac:picMk id="9" creationId="{D5B1090C-3BD6-3F31-3117-8B53D534A853}"/>
          </ac:picMkLst>
        </pc:picChg>
        <pc:picChg chg="add mod">
          <ac:chgData name="Luke Wang" userId="69b7a984b809f2c0" providerId="LiveId" clId="{0E8EDA72-2CB7-4B8A-982D-813EF8C8C525}" dt="2024-05-23T07:59:38.579" v="4355" actId="1076"/>
          <ac:picMkLst>
            <pc:docMk/>
            <pc:sldMk cId="29854163" sldId="483"/>
            <ac:picMk id="10" creationId="{95ECCF78-1C7C-D537-F330-7CA3CA377C36}"/>
          </ac:picMkLst>
        </pc:picChg>
      </pc:sldChg>
      <pc:sldChg chg="addSp modSp mod">
        <pc:chgData name="Luke Wang" userId="69b7a984b809f2c0" providerId="LiveId" clId="{0E8EDA72-2CB7-4B8A-982D-813EF8C8C525}" dt="2024-05-23T07:59:23.188" v="4353" actId="14100"/>
        <pc:sldMkLst>
          <pc:docMk/>
          <pc:sldMk cId="52448624" sldId="484"/>
        </pc:sldMkLst>
        <pc:spChg chg="mod">
          <ac:chgData name="Luke Wang" userId="69b7a984b809f2c0" providerId="LiveId" clId="{0E8EDA72-2CB7-4B8A-982D-813EF8C8C525}" dt="2024-05-23T07:46:52.676" v="4004"/>
          <ac:spMkLst>
            <pc:docMk/>
            <pc:sldMk cId="52448624" sldId="484"/>
            <ac:spMk id="2" creationId="{EE1101A3-142D-8086-C2C6-6DBB57B23585}"/>
          </ac:spMkLst>
        </pc:spChg>
        <pc:spChg chg="mod">
          <ac:chgData name="Luke Wang" userId="69b7a984b809f2c0" providerId="LiveId" clId="{0E8EDA72-2CB7-4B8A-982D-813EF8C8C525}" dt="2024-05-23T07:59:23.188" v="4353" actId="14100"/>
          <ac:spMkLst>
            <pc:docMk/>
            <pc:sldMk cId="52448624" sldId="484"/>
            <ac:spMk id="3" creationId="{D4A1A0E8-32C7-9F19-26BF-D5014AB86034}"/>
          </ac:spMkLst>
        </pc:spChg>
        <pc:picChg chg="add mod modCrop">
          <ac:chgData name="Luke Wang" userId="69b7a984b809f2c0" providerId="LiveId" clId="{0E8EDA72-2CB7-4B8A-982D-813EF8C8C525}" dt="2024-05-23T07:59:06.268" v="4342" actId="1076"/>
          <ac:picMkLst>
            <pc:docMk/>
            <pc:sldMk cId="52448624" sldId="484"/>
            <ac:picMk id="5" creationId="{E8DF416B-5F98-06E6-8DA1-D93D34A012E9}"/>
          </ac:picMkLst>
        </pc:picChg>
      </pc:sldChg>
      <pc:sldChg chg="addSp delSp modSp mod">
        <pc:chgData name="Luke Wang" userId="69b7a984b809f2c0" providerId="LiveId" clId="{0E8EDA72-2CB7-4B8A-982D-813EF8C8C525}" dt="2024-05-23T08:03:25.679" v="4731" actId="1076"/>
        <pc:sldMkLst>
          <pc:docMk/>
          <pc:sldMk cId="744266840" sldId="485"/>
        </pc:sldMkLst>
        <pc:spChg chg="mod">
          <ac:chgData name="Luke Wang" userId="69b7a984b809f2c0" providerId="LiveId" clId="{0E8EDA72-2CB7-4B8A-982D-813EF8C8C525}" dt="2024-05-23T07:46:50.729" v="4003"/>
          <ac:spMkLst>
            <pc:docMk/>
            <pc:sldMk cId="744266840" sldId="485"/>
            <ac:spMk id="2" creationId="{68DFEA42-F68F-AD46-588E-3C9D4F6A478E}"/>
          </ac:spMkLst>
        </pc:spChg>
        <pc:spChg chg="mod">
          <ac:chgData name="Luke Wang" userId="69b7a984b809f2c0" providerId="LiveId" clId="{0E8EDA72-2CB7-4B8A-982D-813EF8C8C525}" dt="2024-05-23T08:03:23.829" v="4730" actId="14100"/>
          <ac:spMkLst>
            <pc:docMk/>
            <pc:sldMk cId="744266840" sldId="485"/>
            <ac:spMk id="3" creationId="{024BC7BC-A351-A6BF-EE5A-4E0935AA0CBA}"/>
          </ac:spMkLst>
        </pc:spChg>
        <pc:spChg chg="add del">
          <ac:chgData name="Luke Wang" userId="69b7a984b809f2c0" providerId="LiveId" clId="{0E8EDA72-2CB7-4B8A-982D-813EF8C8C525}" dt="2024-05-23T08:01:32.315" v="4479" actId="22"/>
          <ac:spMkLst>
            <pc:docMk/>
            <pc:sldMk cId="744266840" sldId="485"/>
            <ac:spMk id="6" creationId="{1A290072-04D5-3E88-E0E4-EB64E111BD3A}"/>
          </ac:spMkLst>
        </pc:spChg>
        <pc:picChg chg="add mod">
          <ac:chgData name="Luke Wang" userId="69b7a984b809f2c0" providerId="LiveId" clId="{0E8EDA72-2CB7-4B8A-982D-813EF8C8C525}" dt="2024-05-23T08:03:25.679" v="4731" actId="1076"/>
          <ac:picMkLst>
            <pc:docMk/>
            <pc:sldMk cId="744266840" sldId="485"/>
            <ac:picMk id="8" creationId="{AC88E20E-C26C-088E-242E-C6185C5D2622}"/>
          </ac:picMkLst>
        </pc:picChg>
      </pc:sldChg>
      <pc:sldChg chg="addSp delSp modSp mod">
        <pc:chgData name="Luke Wang" userId="69b7a984b809f2c0" providerId="LiveId" clId="{0E8EDA72-2CB7-4B8A-982D-813EF8C8C525}" dt="2024-05-23T08:10:07.279" v="5147" actId="14100"/>
        <pc:sldMkLst>
          <pc:docMk/>
          <pc:sldMk cId="2929952325" sldId="486"/>
        </pc:sldMkLst>
        <pc:spChg chg="mod">
          <ac:chgData name="Luke Wang" userId="69b7a984b809f2c0" providerId="LiveId" clId="{0E8EDA72-2CB7-4B8A-982D-813EF8C8C525}" dt="2024-05-23T08:05:05.602" v="4768" actId="20577"/>
          <ac:spMkLst>
            <pc:docMk/>
            <pc:sldMk cId="2929952325" sldId="486"/>
            <ac:spMk id="2" creationId="{43F12160-E6E4-FF61-ED0C-E5365BF3DB73}"/>
          </ac:spMkLst>
        </pc:spChg>
        <pc:spChg chg="mod">
          <ac:chgData name="Luke Wang" userId="69b7a984b809f2c0" providerId="LiveId" clId="{0E8EDA72-2CB7-4B8A-982D-813EF8C8C525}" dt="2024-05-23T08:08:15.729" v="5139" actId="20577"/>
          <ac:spMkLst>
            <pc:docMk/>
            <pc:sldMk cId="2929952325" sldId="486"/>
            <ac:spMk id="3" creationId="{ECF6A30D-843A-BF8A-1A6E-BFDDFF864BC9}"/>
          </ac:spMkLst>
        </pc:spChg>
        <pc:spChg chg="add del">
          <ac:chgData name="Luke Wang" userId="69b7a984b809f2c0" providerId="LiveId" clId="{0E8EDA72-2CB7-4B8A-982D-813EF8C8C525}" dt="2024-05-23T08:09:54.789" v="5143"/>
          <ac:spMkLst>
            <pc:docMk/>
            <pc:sldMk cId="2929952325" sldId="486"/>
            <ac:spMk id="9" creationId="{34BDAAC3-135B-9322-18D8-7CECAB318874}"/>
          </ac:spMkLst>
        </pc:spChg>
        <pc:picChg chg="add del mod">
          <ac:chgData name="Luke Wang" userId="69b7a984b809f2c0" providerId="LiveId" clId="{0E8EDA72-2CB7-4B8A-982D-813EF8C8C525}" dt="2024-05-23T08:06:49.192" v="4878" actId="478"/>
          <ac:picMkLst>
            <pc:docMk/>
            <pc:sldMk cId="2929952325" sldId="486"/>
            <ac:picMk id="6" creationId="{AD053F2E-DC26-D379-1BBB-D00A377B5C99}"/>
          </ac:picMkLst>
        </pc:picChg>
        <pc:picChg chg="add mod">
          <ac:chgData name="Luke Wang" userId="69b7a984b809f2c0" providerId="LiveId" clId="{0E8EDA72-2CB7-4B8A-982D-813EF8C8C525}" dt="2024-05-23T08:08:53.689" v="5141" actId="1076"/>
          <ac:picMkLst>
            <pc:docMk/>
            <pc:sldMk cId="2929952325" sldId="486"/>
            <ac:picMk id="8" creationId="{E4ED27CB-3CEE-1781-32B8-D67F727687AC}"/>
          </ac:picMkLst>
        </pc:picChg>
        <pc:picChg chg="add mod">
          <ac:chgData name="Luke Wang" userId="69b7a984b809f2c0" providerId="LiveId" clId="{0E8EDA72-2CB7-4B8A-982D-813EF8C8C525}" dt="2024-05-23T08:10:07.279" v="5147" actId="14100"/>
          <ac:picMkLst>
            <pc:docMk/>
            <pc:sldMk cId="2929952325" sldId="486"/>
            <ac:picMk id="10" creationId="{6ED498F5-4423-56C4-B5D0-599F6981CB6C}"/>
          </ac:picMkLst>
        </pc:picChg>
      </pc:sldChg>
      <pc:sldChg chg="addSp modSp mod">
        <pc:chgData name="Luke Wang" userId="69b7a984b809f2c0" providerId="LiveId" clId="{0E8EDA72-2CB7-4B8A-982D-813EF8C8C525}" dt="2024-05-23T08:13:19.957" v="5487" actId="1076"/>
        <pc:sldMkLst>
          <pc:docMk/>
          <pc:sldMk cId="1763339123" sldId="487"/>
        </pc:sldMkLst>
        <pc:spChg chg="mod">
          <ac:chgData name="Luke Wang" userId="69b7a984b809f2c0" providerId="LiveId" clId="{0E8EDA72-2CB7-4B8A-982D-813EF8C8C525}" dt="2024-05-23T08:10:30.880" v="5222" actId="20577"/>
          <ac:spMkLst>
            <pc:docMk/>
            <pc:sldMk cId="1763339123" sldId="487"/>
            <ac:spMk id="2" creationId="{FF60E8C2-CE7F-2E59-8165-828AA6AFD0B2}"/>
          </ac:spMkLst>
        </pc:spChg>
        <pc:spChg chg="mod">
          <ac:chgData name="Luke Wang" userId="69b7a984b809f2c0" providerId="LiveId" clId="{0E8EDA72-2CB7-4B8A-982D-813EF8C8C525}" dt="2024-05-23T08:13:16.987" v="5486" actId="20577"/>
          <ac:spMkLst>
            <pc:docMk/>
            <pc:sldMk cId="1763339123" sldId="487"/>
            <ac:spMk id="3" creationId="{B1607B0B-F640-9C52-8901-3BF5C5621578}"/>
          </ac:spMkLst>
        </pc:spChg>
        <pc:picChg chg="add mod">
          <ac:chgData name="Luke Wang" userId="69b7a984b809f2c0" providerId="LiveId" clId="{0E8EDA72-2CB7-4B8A-982D-813EF8C8C525}" dt="2024-05-23T08:13:19.957" v="5487" actId="1076"/>
          <ac:picMkLst>
            <pc:docMk/>
            <pc:sldMk cId="1763339123" sldId="487"/>
            <ac:picMk id="5" creationId="{C2D13876-B698-EE02-56A9-2895C870BABF}"/>
          </ac:picMkLst>
        </pc:picChg>
      </pc:sldChg>
      <pc:sldChg chg="addSp modSp mod">
        <pc:chgData name="Luke Wang" userId="69b7a984b809f2c0" providerId="LiveId" clId="{0E8EDA72-2CB7-4B8A-982D-813EF8C8C525}" dt="2024-05-23T08:17:05.270" v="5765" actId="14100"/>
        <pc:sldMkLst>
          <pc:docMk/>
          <pc:sldMk cId="4289750868" sldId="488"/>
        </pc:sldMkLst>
        <pc:spChg chg="mod">
          <ac:chgData name="Luke Wang" userId="69b7a984b809f2c0" providerId="LiveId" clId="{0E8EDA72-2CB7-4B8A-982D-813EF8C8C525}" dt="2024-05-23T07:46:48.115" v="4002" actId="6549"/>
          <ac:spMkLst>
            <pc:docMk/>
            <pc:sldMk cId="4289750868" sldId="488"/>
            <ac:spMk id="2" creationId="{F1A3AB62-347E-6FCF-282D-431EDE73DA0E}"/>
          </ac:spMkLst>
        </pc:spChg>
        <pc:spChg chg="mod">
          <ac:chgData name="Luke Wang" userId="69b7a984b809f2c0" providerId="LiveId" clId="{0E8EDA72-2CB7-4B8A-982D-813EF8C8C525}" dt="2024-05-23T08:16:21.538" v="5757" actId="14100"/>
          <ac:spMkLst>
            <pc:docMk/>
            <pc:sldMk cId="4289750868" sldId="488"/>
            <ac:spMk id="3" creationId="{65E84BA6-833F-C68C-C310-7E4B07B6E9FC}"/>
          </ac:spMkLst>
        </pc:spChg>
        <pc:picChg chg="add mod modCrop">
          <ac:chgData name="Luke Wang" userId="69b7a984b809f2c0" providerId="LiveId" clId="{0E8EDA72-2CB7-4B8A-982D-813EF8C8C525}" dt="2024-05-23T08:17:05.270" v="5765" actId="14100"/>
          <ac:picMkLst>
            <pc:docMk/>
            <pc:sldMk cId="4289750868" sldId="488"/>
            <ac:picMk id="5" creationId="{9B326503-74A1-263B-E333-B286247F7B66}"/>
          </ac:picMkLst>
        </pc:picChg>
      </pc:sldChg>
      <pc:sldChg chg="modSp mod">
        <pc:chgData name="Luke Wang" userId="69b7a984b809f2c0" providerId="LiveId" clId="{0E8EDA72-2CB7-4B8A-982D-813EF8C8C525}" dt="2024-05-23T08:36:19.372" v="7382" actId="6549"/>
        <pc:sldMkLst>
          <pc:docMk/>
          <pc:sldMk cId="6170744" sldId="489"/>
        </pc:sldMkLst>
        <pc:spChg chg="mod">
          <ac:chgData name="Luke Wang" userId="69b7a984b809f2c0" providerId="LiveId" clId="{0E8EDA72-2CB7-4B8A-982D-813EF8C8C525}" dt="2024-05-23T07:40:26.718" v="3617" actId="20577"/>
          <ac:spMkLst>
            <pc:docMk/>
            <pc:sldMk cId="6170744" sldId="489"/>
            <ac:spMk id="2" creationId="{2C5F8797-A069-7858-96E9-22C35DC82170}"/>
          </ac:spMkLst>
        </pc:spChg>
        <pc:spChg chg="mod">
          <ac:chgData name="Luke Wang" userId="69b7a984b809f2c0" providerId="LiveId" clId="{0E8EDA72-2CB7-4B8A-982D-813EF8C8C525}" dt="2024-05-23T08:36:19.372" v="7382" actId="6549"/>
          <ac:spMkLst>
            <pc:docMk/>
            <pc:sldMk cId="6170744" sldId="489"/>
            <ac:spMk id="3" creationId="{0357C9C1-245C-1D67-D685-845FA1385F06}"/>
          </ac:spMkLst>
        </pc:spChg>
      </pc:sldChg>
      <pc:sldChg chg="addSp modSp mod">
        <pc:chgData name="Luke Wang" userId="69b7a984b809f2c0" providerId="LiveId" clId="{0E8EDA72-2CB7-4B8A-982D-813EF8C8C525}" dt="2024-05-23T08:21:12.465" v="6070" actId="1076"/>
        <pc:sldMkLst>
          <pc:docMk/>
          <pc:sldMk cId="1211018608" sldId="490"/>
        </pc:sldMkLst>
        <pc:spChg chg="mod">
          <ac:chgData name="Luke Wang" userId="69b7a984b809f2c0" providerId="LiveId" clId="{0E8EDA72-2CB7-4B8A-982D-813EF8C8C525}" dt="2024-05-23T08:16:34.175" v="5758" actId="20577"/>
          <ac:spMkLst>
            <pc:docMk/>
            <pc:sldMk cId="1211018608" sldId="490"/>
            <ac:spMk id="2" creationId="{4846AC27-A9DD-3905-E9AC-5E2E56C090FE}"/>
          </ac:spMkLst>
        </pc:spChg>
        <pc:spChg chg="mod">
          <ac:chgData name="Luke Wang" userId="69b7a984b809f2c0" providerId="LiveId" clId="{0E8EDA72-2CB7-4B8A-982D-813EF8C8C525}" dt="2024-05-23T08:20:09.663" v="6061" actId="14100"/>
          <ac:spMkLst>
            <pc:docMk/>
            <pc:sldMk cId="1211018608" sldId="490"/>
            <ac:spMk id="3" creationId="{FDCF658B-2CF1-BC41-A03A-7F59657EA39A}"/>
          </ac:spMkLst>
        </pc:spChg>
        <pc:picChg chg="add mod modCrop">
          <ac:chgData name="Luke Wang" userId="69b7a984b809f2c0" providerId="LiveId" clId="{0E8EDA72-2CB7-4B8A-982D-813EF8C8C525}" dt="2024-05-23T08:21:12.465" v="6070" actId="1076"/>
          <ac:picMkLst>
            <pc:docMk/>
            <pc:sldMk cId="1211018608" sldId="490"/>
            <ac:picMk id="5" creationId="{893E39AE-1AF8-5226-DC1E-C48A33466BDF}"/>
          </ac:picMkLst>
        </pc:picChg>
      </pc:sldChg>
      <pc:sldChg chg="modSp mod modAnim">
        <pc:chgData name="Luke Wang" userId="69b7a984b809f2c0" providerId="LiveId" clId="{0E8EDA72-2CB7-4B8A-982D-813EF8C8C525}" dt="2024-05-23T08:26:25.665" v="6489"/>
        <pc:sldMkLst>
          <pc:docMk/>
          <pc:sldMk cId="116522106" sldId="491"/>
        </pc:sldMkLst>
        <pc:spChg chg="mod">
          <ac:chgData name="Luke Wang" userId="69b7a984b809f2c0" providerId="LiveId" clId="{0E8EDA72-2CB7-4B8A-982D-813EF8C8C525}" dt="2024-05-23T08:21:49.464" v="6086" actId="20577"/>
          <ac:spMkLst>
            <pc:docMk/>
            <pc:sldMk cId="116522106" sldId="491"/>
            <ac:spMk id="2" creationId="{1B3D2F86-4173-016D-1AEA-3C4B496A18BC}"/>
          </ac:spMkLst>
        </pc:spChg>
        <pc:spChg chg="mod">
          <ac:chgData name="Luke Wang" userId="69b7a984b809f2c0" providerId="LiveId" clId="{0E8EDA72-2CB7-4B8A-982D-813EF8C8C525}" dt="2024-05-23T08:26:17.264" v="6488" actId="20577"/>
          <ac:spMkLst>
            <pc:docMk/>
            <pc:sldMk cId="116522106" sldId="491"/>
            <ac:spMk id="3" creationId="{BBD5F090-12D1-9183-3FF5-8F842BB601F8}"/>
          </ac:spMkLst>
        </pc:spChg>
      </pc:sldChg>
      <pc:sldChg chg="addSp modSp mod">
        <pc:chgData name="Luke Wang" userId="69b7a984b809f2c0" providerId="LiveId" clId="{0E8EDA72-2CB7-4B8A-982D-813EF8C8C525}" dt="2024-05-23T08:34:13.768" v="7130" actId="1076"/>
        <pc:sldMkLst>
          <pc:docMk/>
          <pc:sldMk cId="4261936923" sldId="492"/>
        </pc:sldMkLst>
        <pc:spChg chg="mod">
          <ac:chgData name="Luke Wang" userId="69b7a984b809f2c0" providerId="LiveId" clId="{0E8EDA72-2CB7-4B8A-982D-813EF8C8C525}" dt="2024-05-23T08:33:54.444" v="7126" actId="14100"/>
          <ac:spMkLst>
            <pc:docMk/>
            <pc:sldMk cId="4261936923" sldId="492"/>
            <ac:spMk id="3" creationId="{8DA94016-4A4B-C800-2E66-7B95BC0C2BD7}"/>
          </ac:spMkLst>
        </pc:spChg>
        <pc:picChg chg="add mod">
          <ac:chgData name="Luke Wang" userId="69b7a984b809f2c0" providerId="LiveId" clId="{0E8EDA72-2CB7-4B8A-982D-813EF8C8C525}" dt="2024-05-23T08:34:13.768" v="7130" actId="1076"/>
          <ac:picMkLst>
            <pc:docMk/>
            <pc:sldMk cId="4261936923" sldId="492"/>
            <ac:picMk id="6" creationId="{AB558C8D-B177-93D6-62C9-DD4CDD51EE8E}"/>
          </ac:picMkLst>
        </pc:picChg>
      </pc:sldChg>
      <pc:sldChg chg="modSp mod">
        <pc:chgData name="Luke Wang" userId="69b7a984b809f2c0" providerId="LiveId" clId="{0E8EDA72-2CB7-4B8A-982D-813EF8C8C525}" dt="2024-05-23T07:40:11.729" v="3612" actId="20577"/>
        <pc:sldMkLst>
          <pc:docMk/>
          <pc:sldMk cId="2906943653" sldId="494"/>
        </pc:sldMkLst>
        <pc:spChg chg="mod">
          <ac:chgData name="Luke Wang" userId="69b7a984b809f2c0" providerId="LiveId" clId="{0E8EDA72-2CB7-4B8A-982D-813EF8C8C525}" dt="2024-05-23T07:40:11.729" v="3612" actId="20577"/>
          <ac:spMkLst>
            <pc:docMk/>
            <pc:sldMk cId="2906943653" sldId="494"/>
            <ac:spMk id="3" creationId="{EE238EE8-089C-80A1-BA20-33458BAECF5F}"/>
          </ac:spMkLst>
        </pc:spChg>
      </pc:sldChg>
      <pc:sldChg chg="modSp add mod">
        <pc:chgData name="Luke Wang" userId="69b7a984b809f2c0" providerId="LiveId" clId="{0E8EDA72-2CB7-4B8A-982D-813EF8C8C525}" dt="2024-05-23T08:36:33.934" v="7394" actId="20577"/>
        <pc:sldMkLst>
          <pc:docMk/>
          <pc:sldMk cId="406415136" sldId="495"/>
        </pc:sldMkLst>
        <pc:spChg chg="mod">
          <ac:chgData name="Luke Wang" userId="69b7a984b809f2c0" providerId="LiveId" clId="{0E8EDA72-2CB7-4B8A-982D-813EF8C8C525}" dt="2024-05-23T08:36:32.433" v="7392" actId="20577"/>
          <ac:spMkLst>
            <pc:docMk/>
            <pc:sldMk cId="406415136" sldId="495"/>
            <ac:spMk id="2" creationId="{C642D557-54AB-BEA6-3C0A-74EC22B808D8}"/>
          </ac:spMkLst>
        </pc:spChg>
        <pc:spChg chg="mod">
          <ac:chgData name="Luke Wang" userId="69b7a984b809f2c0" providerId="LiveId" clId="{0E8EDA72-2CB7-4B8A-982D-813EF8C8C525}" dt="2024-05-23T08:36:33.934" v="7394" actId="20577"/>
          <ac:spMkLst>
            <pc:docMk/>
            <pc:sldMk cId="406415136" sldId="495"/>
            <ac:spMk id="3" creationId="{661FAB72-6276-5DDB-80D1-F25B01B3C2D7}"/>
          </ac:spMkLst>
        </pc:spChg>
      </pc:sldChg>
      <pc:sldChg chg="del">
        <pc:chgData name="Luke Wang" userId="69b7a984b809f2c0" providerId="LiveId" clId="{0E8EDA72-2CB7-4B8A-982D-813EF8C8C525}" dt="2024-05-23T07:39:46.161" v="3570" actId="2696"/>
        <pc:sldMkLst>
          <pc:docMk/>
          <pc:sldMk cId="3277231540" sldId="495"/>
        </pc:sldMkLst>
      </pc:sldChg>
      <pc:sldChg chg="del">
        <pc:chgData name="Luke Wang" userId="69b7a984b809f2c0" providerId="LiveId" clId="{0E8EDA72-2CB7-4B8A-982D-813EF8C8C525}" dt="2024-05-23T07:39:46.161" v="3570" actId="2696"/>
        <pc:sldMkLst>
          <pc:docMk/>
          <pc:sldMk cId="3367943369" sldId="496"/>
        </pc:sldMkLst>
      </pc:sldChg>
      <pc:sldChg chg="modSp add mod">
        <pc:chgData name="Luke Wang" userId="69b7a984b809f2c0" providerId="LiveId" clId="{0E8EDA72-2CB7-4B8A-982D-813EF8C8C525}" dt="2024-05-23T10:02:24.394" v="11422" actId="20577"/>
        <pc:sldMkLst>
          <pc:docMk/>
          <pc:sldMk cId="3504940371" sldId="496"/>
        </pc:sldMkLst>
        <pc:spChg chg="mod">
          <ac:chgData name="Luke Wang" userId="69b7a984b809f2c0" providerId="LiveId" clId="{0E8EDA72-2CB7-4B8A-982D-813EF8C8C525}" dt="2024-05-23T08:36:38.938" v="7397" actId="20577"/>
          <ac:spMkLst>
            <pc:docMk/>
            <pc:sldMk cId="3504940371" sldId="496"/>
            <ac:spMk id="2" creationId="{C642D557-54AB-BEA6-3C0A-74EC22B808D8}"/>
          </ac:spMkLst>
        </pc:spChg>
        <pc:spChg chg="mod">
          <ac:chgData name="Luke Wang" userId="69b7a984b809f2c0" providerId="LiveId" clId="{0E8EDA72-2CB7-4B8A-982D-813EF8C8C525}" dt="2024-05-23T10:02:24.394" v="11422" actId="20577"/>
          <ac:spMkLst>
            <pc:docMk/>
            <pc:sldMk cId="3504940371" sldId="496"/>
            <ac:spMk id="3" creationId="{661FAB72-6276-5DDB-80D1-F25B01B3C2D7}"/>
          </ac:spMkLst>
        </pc:spChg>
      </pc:sldChg>
      <pc:sldChg chg="del">
        <pc:chgData name="Luke Wang" userId="69b7a984b809f2c0" providerId="LiveId" clId="{0E8EDA72-2CB7-4B8A-982D-813EF8C8C525}" dt="2024-05-23T07:39:46.161" v="3570" actId="2696"/>
        <pc:sldMkLst>
          <pc:docMk/>
          <pc:sldMk cId="814421558" sldId="497"/>
        </pc:sldMkLst>
      </pc:sldChg>
      <pc:sldChg chg="addSp delSp modSp add mod">
        <pc:chgData name="Luke Wang" userId="69b7a984b809f2c0" providerId="LiveId" clId="{0E8EDA72-2CB7-4B8A-982D-813EF8C8C525}" dt="2024-05-23T09:45:14.941" v="9862" actId="1076"/>
        <pc:sldMkLst>
          <pc:docMk/>
          <pc:sldMk cId="2349088261" sldId="497"/>
        </pc:sldMkLst>
        <pc:spChg chg="mod">
          <ac:chgData name="Luke Wang" userId="69b7a984b809f2c0" providerId="LiveId" clId="{0E8EDA72-2CB7-4B8A-982D-813EF8C8C525}" dt="2024-05-23T08:36:35.219" v="7395" actId="20577"/>
          <ac:spMkLst>
            <pc:docMk/>
            <pc:sldMk cId="2349088261" sldId="497"/>
            <ac:spMk id="2" creationId="{FC09A37D-59AE-0B1C-5FFE-8AC236C58AE0}"/>
          </ac:spMkLst>
        </pc:spChg>
        <pc:spChg chg="mod">
          <ac:chgData name="Luke Wang" userId="69b7a984b809f2c0" providerId="LiveId" clId="{0E8EDA72-2CB7-4B8A-982D-813EF8C8C525}" dt="2024-05-23T09:44:56.092" v="9859" actId="20577"/>
          <ac:spMkLst>
            <pc:docMk/>
            <pc:sldMk cId="2349088261" sldId="497"/>
            <ac:spMk id="3" creationId="{58B79B6D-F646-85EA-E2BE-975AEF1E41C2}"/>
          </ac:spMkLst>
        </pc:spChg>
        <pc:picChg chg="add mod">
          <ac:chgData name="Luke Wang" userId="69b7a984b809f2c0" providerId="LiveId" clId="{0E8EDA72-2CB7-4B8A-982D-813EF8C8C525}" dt="2024-05-23T09:45:14.941" v="9862" actId="1076"/>
          <ac:picMkLst>
            <pc:docMk/>
            <pc:sldMk cId="2349088261" sldId="497"/>
            <ac:picMk id="6" creationId="{3ED35934-CDD9-A09D-99BD-71980699B551}"/>
          </ac:picMkLst>
        </pc:picChg>
        <pc:picChg chg="add del">
          <ac:chgData name="Luke Wang" userId="69b7a984b809f2c0" providerId="LiveId" clId="{0E8EDA72-2CB7-4B8A-982D-813EF8C8C525}" dt="2024-05-23T09:42:56.914" v="9622" actId="22"/>
          <ac:picMkLst>
            <pc:docMk/>
            <pc:sldMk cId="2349088261" sldId="497"/>
            <ac:picMk id="8" creationId="{092DAC04-6E0F-375E-EE4C-3B50F0EC71EB}"/>
          </ac:picMkLst>
        </pc:picChg>
        <pc:picChg chg="add del">
          <ac:chgData name="Luke Wang" userId="69b7a984b809f2c0" providerId="LiveId" clId="{0E8EDA72-2CB7-4B8A-982D-813EF8C8C525}" dt="2024-05-23T09:43:04.027" v="9624" actId="22"/>
          <ac:picMkLst>
            <pc:docMk/>
            <pc:sldMk cId="2349088261" sldId="497"/>
            <ac:picMk id="10" creationId="{C5BC5FE1-43C9-73C1-E24B-9DA75D415445}"/>
          </ac:picMkLst>
        </pc:picChg>
        <pc:picChg chg="add del mod">
          <ac:chgData name="Luke Wang" userId="69b7a984b809f2c0" providerId="LiveId" clId="{0E8EDA72-2CB7-4B8A-982D-813EF8C8C525}" dt="2024-05-23T09:45:11.163" v="9860" actId="478"/>
          <ac:picMkLst>
            <pc:docMk/>
            <pc:sldMk cId="2349088261" sldId="497"/>
            <ac:picMk id="11" creationId="{B38D58CD-E7DE-0767-2BE3-8948AB587754}"/>
          </ac:picMkLst>
        </pc:picChg>
      </pc:sldChg>
      <pc:sldChg chg="addSp modSp add mod">
        <pc:chgData name="Luke Wang" userId="69b7a984b809f2c0" providerId="LiveId" clId="{0E8EDA72-2CB7-4B8A-982D-813EF8C8C525}" dt="2024-05-23T09:37:17.186" v="9396" actId="1076"/>
        <pc:sldMkLst>
          <pc:docMk/>
          <pc:sldMk cId="623680163" sldId="498"/>
        </pc:sldMkLst>
        <pc:spChg chg="mod">
          <ac:chgData name="Luke Wang" userId="69b7a984b809f2c0" providerId="LiveId" clId="{0E8EDA72-2CB7-4B8A-982D-813EF8C8C525}" dt="2024-05-23T08:36:36.871" v="7396" actId="20577"/>
          <ac:spMkLst>
            <pc:docMk/>
            <pc:sldMk cId="623680163" sldId="498"/>
            <ac:spMk id="2" creationId="{09371564-6D0F-F075-E1AA-C3286504D483}"/>
          </ac:spMkLst>
        </pc:spChg>
        <pc:spChg chg="mod">
          <ac:chgData name="Luke Wang" userId="69b7a984b809f2c0" providerId="LiveId" clId="{0E8EDA72-2CB7-4B8A-982D-813EF8C8C525}" dt="2024-05-23T09:37:13.961" v="9395" actId="14100"/>
          <ac:spMkLst>
            <pc:docMk/>
            <pc:sldMk cId="623680163" sldId="498"/>
            <ac:spMk id="3" creationId="{7CC1D738-D713-BE85-8434-DFE91E0DEE49}"/>
          </ac:spMkLst>
        </pc:spChg>
        <pc:picChg chg="add mod">
          <ac:chgData name="Luke Wang" userId="69b7a984b809f2c0" providerId="LiveId" clId="{0E8EDA72-2CB7-4B8A-982D-813EF8C8C525}" dt="2024-05-23T09:37:17.186" v="9396" actId="1076"/>
          <ac:picMkLst>
            <pc:docMk/>
            <pc:sldMk cId="623680163" sldId="498"/>
            <ac:picMk id="5" creationId="{F5C84C45-9100-CEF1-479E-B10EA27F5A12}"/>
          </ac:picMkLst>
        </pc:picChg>
      </pc:sldChg>
      <pc:sldChg chg="del">
        <pc:chgData name="Luke Wang" userId="69b7a984b809f2c0" providerId="LiveId" clId="{0E8EDA72-2CB7-4B8A-982D-813EF8C8C525}" dt="2024-05-23T07:39:46.161" v="3570" actId="2696"/>
        <pc:sldMkLst>
          <pc:docMk/>
          <pc:sldMk cId="807588792" sldId="498"/>
        </pc:sldMkLst>
      </pc:sldChg>
      <pc:sldChg chg="addSp delSp modSp new mod delAnim modAnim">
        <pc:chgData name="Luke Wang" userId="69b7a984b809f2c0" providerId="LiveId" clId="{0E8EDA72-2CB7-4B8A-982D-813EF8C8C525}" dt="2024-05-23T10:04:04.833" v="11456" actId="6549"/>
        <pc:sldMkLst>
          <pc:docMk/>
          <pc:sldMk cId="262016971" sldId="499"/>
        </pc:sldMkLst>
        <pc:spChg chg="mod">
          <ac:chgData name="Luke Wang" userId="69b7a984b809f2c0" providerId="LiveId" clId="{0E8EDA72-2CB7-4B8A-982D-813EF8C8C525}" dt="2024-05-23T06:04:02.612" v="2832" actId="20577"/>
          <ac:spMkLst>
            <pc:docMk/>
            <pc:sldMk cId="262016971" sldId="499"/>
            <ac:spMk id="2" creationId="{15C47A5F-5F01-E641-BA3F-BA668FD3D1E2}"/>
          </ac:spMkLst>
        </pc:spChg>
        <pc:spChg chg="del">
          <ac:chgData name="Luke Wang" userId="69b7a984b809f2c0" providerId="LiveId" clId="{0E8EDA72-2CB7-4B8A-982D-813EF8C8C525}" dt="2024-05-23T07:33:51.572" v="3042" actId="478"/>
          <ac:spMkLst>
            <pc:docMk/>
            <pc:sldMk cId="262016971" sldId="499"/>
            <ac:spMk id="3" creationId="{2AAC6EEF-CE9E-0170-1E74-5C0436AC907A}"/>
          </ac:spMkLst>
        </pc:spChg>
        <pc:spChg chg="add mod">
          <ac:chgData name="Luke Wang" userId="69b7a984b809f2c0" providerId="LiveId" clId="{0E8EDA72-2CB7-4B8A-982D-813EF8C8C525}" dt="2024-05-23T07:35:16.916" v="3133" actId="255"/>
          <ac:spMkLst>
            <pc:docMk/>
            <pc:sldMk cId="262016971" sldId="499"/>
            <ac:spMk id="5" creationId="{9C8BE651-4F33-077E-ECC3-3767D132AD33}"/>
          </ac:spMkLst>
        </pc:spChg>
        <pc:spChg chg="add mod">
          <ac:chgData name="Luke Wang" userId="69b7a984b809f2c0" providerId="LiveId" clId="{0E8EDA72-2CB7-4B8A-982D-813EF8C8C525}" dt="2024-05-23T07:35:16.916" v="3133" actId="255"/>
          <ac:spMkLst>
            <pc:docMk/>
            <pc:sldMk cId="262016971" sldId="499"/>
            <ac:spMk id="6" creationId="{5C1EA1E8-40D0-D5D7-B6B6-671145C9CD9A}"/>
          </ac:spMkLst>
        </pc:spChg>
        <pc:spChg chg="add mod">
          <ac:chgData name="Luke Wang" userId="69b7a984b809f2c0" providerId="LiveId" clId="{0E8EDA72-2CB7-4B8A-982D-813EF8C8C525}" dt="2024-05-23T07:35:16.916" v="3133" actId="255"/>
          <ac:spMkLst>
            <pc:docMk/>
            <pc:sldMk cId="262016971" sldId="499"/>
            <ac:spMk id="7" creationId="{41194FAA-C56A-FE6E-4238-E69ECCB33D98}"/>
          </ac:spMkLst>
        </pc:spChg>
        <pc:spChg chg="add del mod">
          <ac:chgData name="Luke Wang" userId="69b7a984b809f2c0" providerId="LiveId" clId="{0E8EDA72-2CB7-4B8A-982D-813EF8C8C525}" dt="2024-05-23T07:33:48.241" v="3041" actId="478"/>
          <ac:spMkLst>
            <pc:docMk/>
            <pc:sldMk cId="262016971" sldId="499"/>
            <ac:spMk id="8" creationId="{EFB4E347-7A2E-179B-A06D-6B12FAD7C8AC}"/>
          </ac:spMkLst>
        </pc:spChg>
        <pc:spChg chg="add del mod">
          <ac:chgData name="Luke Wang" userId="69b7a984b809f2c0" providerId="LiveId" clId="{0E8EDA72-2CB7-4B8A-982D-813EF8C8C525}" dt="2024-05-23T07:33:53.489" v="3043" actId="478"/>
          <ac:spMkLst>
            <pc:docMk/>
            <pc:sldMk cId="262016971" sldId="499"/>
            <ac:spMk id="9" creationId="{69F5102F-7F76-7ED2-D5AF-0469C558C5D4}"/>
          </ac:spMkLst>
        </pc:spChg>
        <pc:spChg chg="add del mod">
          <ac:chgData name="Luke Wang" userId="69b7a984b809f2c0" providerId="LiveId" clId="{0E8EDA72-2CB7-4B8A-982D-813EF8C8C525}" dt="2024-05-23T07:33:53.489" v="3043" actId="478"/>
          <ac:spMkLst>
            <pc:docMk/>
            <pc:sldMk cId="262016971" sldId="499"/>
            <ac:spMk id="10" creationId="{73B8F10C-14F8-769F-9CBD-CF09266F1AA2}"/>
          </ac:spMkLst>
        </pc:spChg>
        <pc:spChg chg="add mod">
          <ac:chgData name="Luke Wang" userId="69b7a984b809f2c0" providerId="LiveId" clId="{0E8EDA72-2CB7-4B8A-982D-813EF8C8C525}" dt="2024-05-23T07:35:16.916" v="3133" actId="255"/>
          <ac:spMkLst>
            <pc:docMk/>
            <pc:sldMk cId="262016971" sldId="499"/>
            <ac:spMk id="11" creationId="{049B1600-4FC4-7A8C-6573-E3E185B86BA5}"/>
          </ac:spMkLst>
        </pc:spChg>
        <pc:spChg chg="add del mod">
          <ac:chgData name="Luke Wang" userId="69b7a984b809f2c0" providerId="LiveId" clId="{0E8EDA72-2CB7-4B8A-982D-813EF8C8C525}" dt="2024-05-23T07:33:53.489" v="3043" actId="478"/>
          <ac:spMkLst>
            <pc:docMk/>
            <pc:sldMk cId="262016971" sldId="499"/>
            <ac:spMk id="12" creationId="{63548AA2-BE51-E179-5152-388893AF75EE}"/>
          </ac:spMkLst>
        </pc:spChg>
        <pc:spChg chg="add del mod">
          <ac:chgData name="Luke Wang" userId="69b7a984b809f2c0" providerId="LiveId" clId="{0E8EDA72-2CB7-4B8A-982D-813EF8C8C525}" dt="2024-05-23T07:33:53.489" v="3043" actId="478"/>
          <ac:spMkLst>
            <pc:docMk/>
            <pc:sldMk cId="262016971" sldId="499"/>
            <ac:spMk id="13" creationId="{3C7B7C19-1595-F2F1-D10D-30A14DF4C28F}"/>
          </ac:spMkLst>
        </pc:spChg>
        <pc:spChg chg="add mod">
          <ac:chgData name="Luke Wang" userId="69b7a984b809f2c0" providerId="LiveId" clId="{0E8EDA72-2CB7-4B8A-982D-813EF8C8C525}" dt="2024-05-23T07:35:16.916" v="3133" actId="255"/>
          <ac:spMkLst>
            <pc:docMk/>
            <pc:sldMk cId="262016971" sldId="499"/>
            <ac:spMk id="14" creationId="{70DD9269-5D8A-FEE7-4B17-D05658136BC9}"/>
          </ac:spMkLst>
        </pc:spChg>
        <pc:spChg chg="add mod">
          <ac:chgData name="Luke Wang" userId="69b7a984b809f2c0" providerId="LiveId" clId="{0E8EDA72-2CB7-4B8A-982D-813EF8C8C525}" dt="2024-05-23T07:35:16.916" v="3133" actId="255"/>
          <ac:spMkLst>
            <pc:docMk/>
            <pc:sldMk cId="262016971" sldId="499"/>
            <ac:spMk id="15" creationId="{49E56605-0E7D-A728-0996-04E67DB02460}"/>
          </ac:spMkLst>
        </pc:spChg>
        <pc:spChg chg="add mod">
          <ac:chgData name="Luke Wang" userId="69b7a984b809f2c0" providerId="LiveId" clId="{0E8EDA72-2CB7-4B8A-982D-813EF8C8C525}" dt="2024-05-23T07:35:16.916" v="3133" actId="255"/>
          <ac:spMkLst>
            <pc:docMk/>
            <pc:sldMk cId="262016971" sldId="499"/>
            <ac:spMk id="16" creationId="{2CEFA915-DAF0-21DB-D2F4-CC3BBD57D73A}"/>
          </ac:spMkLst>
        </pc:spChg>
        <pc:spChg chg="add mod">
          <ac:chgData name="Luke Wang" userId="69b7a984b809f2c0" providerId="LiveId" clId="{0E8EDA72-2CB7-4B8A-982D-813EF8C8C525}" dt="2024-05-23T07:35:16.916" v="3133" actId="255"/>
          <ac:spMkLst>
            <pc:docMk/>
            <pc:sldMk cId="262016971" sldId="499"/>
            <ac:spMk id="17" creationId="{D900AF95-E36E-ACD4-3BB0-377283104CB0}"/>
          </ac:spMkLst>
        </pc:spChg>
        <pc:spChg chg="add mod">
          <ac:chgData name="Luke Wang" userId="69b7a984b809f2c0" providerId="LiveId" clId="{0E8EDA72-2CB7-4B8A-982D-813EF8C8C525}" dt="2024-05-23T07:35:16.916" v="3133" actId="255"/>
          <ac:spMkLst>
            <pc:docMk/>
            <pc:sldMk cId="262016971" sldId="499"/>
            <ac:spMk id="18" creationId="{6DF5637C-9C73-B382-F195-A40BB0AB06ED}"/>
          </ac:spMkLst>
        </pc:spChg>
        <pc:spChg chg="add mod">
          <ac:chgData name="Luke Wang" userId="69b7a984b809f2c0" providerId="LiveId" clId="{0E8EDA72-2CB7-4B8A-982D-813EF8C8C525}" dt="2024-05-23T07:35:16.916" v="3133" actId="255"/>
          <ac:spMkLst>
            <pc:docMk/>
            <pc:sldMk cId="262016971" sldId="499"/>
            <ac:spMk id="19" creationId="{3A4180D6-B9C1-4E73-0B77-B6096B51B85B}"/>
          </ac:spMkLst>
        </pc:spChg>
        <pc:spChg chg="add mod">
          <ac:chgData name="Luke Wang" userId="69b7a984b809f2c0" providerId="LiveId" clId="{0E8EDA72-2CB7-4B8A-982D-813EF8C8C525}" dt="2024-05-23T07:35:16.916" v="3133" actId="255"/>
          <ac:spMkLst>
            <pc:docMk/>
            <pc:sldMk cId="262016971" sldId="499"/>
            <ac:spMk id="20" creationId="{6DDAC18E-CE5F-92B2-FEA6-988856604261}"/>
          </ac:spMkLst>
        </pc:spChg>
        <pc:spChg chg="add mod">
          <ac:chgData name="Luke Wang" userId="69b7a984b809f2c0" providerId="LiveId" clId="{0E8EDA72-2CB7-4B8A-982D-813EF8C8C525}" dt="2024-05-23T07:35:16.916" v="3133" actId="255"/>
          <ac:spMkLst>
            <pc:docMk/>
            <pc:sldMk cId="262016971" sldId="499"/>
            <ac:spMk id="21" creationId="{305EECD8-8518-A5AD-CFC0-B8A1D65B56C6}"/>
          </ac:spMkLst>
        </pc:spChg>
        <pc:spChg chg="add mod">
          <ac:chgData name="Luke Wang" userId="69b7a984b809f2c0" providerId="LiveId" clId="{0E8EDA72-2CB7-4B8A-982D-813EF8C8C525}" dt="2024-05-23T07:35:16.916" v="3133" actId="255"/>
          <ac:spMkLst>
            <pc:docMk/>
            <pc:sldMk cId="262016971" sldId="499"/>
            <ac:spMk id="22" creationId="{36BDC175-F990-07D6-F84E-082945D8BD1F}"/>
          </ac:spMkLst>
        </pc:spChg>
        <pc:spChg chg="add mod">
          <ac:chgData name="Luke Wang" userId="69b7a984b809f2c0" providerId="LiveId" clId="{0E8EDA72-2CB7-4B8A-982D-813EF8C8C525}" dt="2024-05-23T10:04:04.833" v="11456" actId="6549"/>
          <ac:spMkLst>
            <pc:docMk/>
            <pc:sldMk cId="262016971" sldId="499"/>
            <ac:spMk id="23" creationId="{3C20A533-F0FA-9BEB-036C-86C5FE33BA5D}"/>
          </ac:spMkLst>
        </pc:spChg>
        <pc:spChg chg="add mod">
          <ac:chgData name="Luke Wang" userId="69b7a984b809f2c0" providerId="LiveId" clId="{0E8EDA72-2CB7-4B8A-982D-813EF8C8C525}" dt="2024-05-23T07:35:16.916" v="3133" actId="255"/>
          <ac:spMkLst>
            <pc:docMk/>
            <pc:sldMk cId="262016971" sldId="499"/>
            <ac:spMk id="24" creationId="{F42F8D94-FC9A-E83D-C93C-60C163581E7D}"/>
          </ac:spMkLst>
        </pc:spChg>
        <pc:spChg chg="add mod">
          <ac:chgData name="Luke Wang" userId="69b7a984b809f2c0" providerId="LiveId" clId="{0E8EDA72-2CB7-4B8A-982D-813EF8C8C525}" dt="2024-05-23T07:35:16.916" v="3133" actId="255"/>
          <ac:spMkLst>
            <pc:docMk/>
            <pc:sldMk cId="262016971" sldId="499"/>
            <ac:spMk id="25" creationId="{69910ABD-7474-A3CD-6B3C-A5B392FDB1DB}"/>
          </ac:spMkLst>
        </pc:spChg>
        <pc:spChg chg="add mod">
          <ac:chgData name="Luke Wang" userId="69b7a984b809f2c0" providerId="LiveId" clId="{0E8EDA72-2CB7-4B8A-982D-813EF8C8C525}" dt="2024-05-23T07:35:16.916" v="3133" actId="255"/>
          <ac:spMkLst>
            <pc:docMk/>
            <pc:sldMk cId="262016971" sldId="499"/>
            <ac:spMk id="26" creationId="{0D050D11-F5AF-F1E2-FB28-3C0C4A65E112}"/>
          </ac:spMkLst>
        </pc:spChg>
      </pc:sldChg>
      <pc:sldChg chg="modSp new del mod">
        <pc:chgData name="Luke Wang" userId="69b7a984b809f2c0" providerId="LiveId" clId="{0E8EDA72-2CB7-4B8A-982D-813EF8C8C525}" dt="2024-05-23T06:08:48.979" v="2865" actId="47"/>
        <pc:sldMkLst>
          <pc:docMk/>
          <pc:sldMk cId="772937741" sldId="500"/>
        </pc:sldMkLst>
        <pc:spChg chg="mod">
          <ac:chgData name="Luke Wang" userId="69b7a984b809f2c0" providerId="LiveId" clId="{0E8EDA72-2CB7-4B8A-982D-813EF8C8C525}" dt="2024-05-23T06:06:51.118" v="2864" actId="20577"/>
          <ac:spMkLst>
            <pc:docMk/>
            <pc:sldMk cId="772937741" sldId="500"/>
            <ac:spMk id="2" creationId="{B8D01E3E-2245-490C-1D7C-BE262AFF33A0}"/>
          </ac:spMkLst>
        </pc:spChg>
      </pc:sldChg>
      <pc:sldChg chg="modSp new mod">
        <pc:chgData name="Luke Wang" userId="69b7a984b809f2c0" providerId="LiveId" clId="{0E8EDA72-2CB7-4B8A-982D-813EF8C8C525}" dt="2024-05-23T07:46:35.956" v="4001" actId="20577"/>
        <pc:sldMkLst>
          <pc:docMk/>
          <pc:sldMk cId="2031777171" sldId="500"/>
        </pc:sldMkLst>
        <pc:spChg chg="mod">
          <ac:chgData name="Luke Wang" userId="69b7a984b809f2c0" providerId="LiveId" clId="{0E8EDA72-2CB7-4B8A-982D-813EF8C8C525}" dt="2024-05-23T07:46:21.590" v="3966" actId="20577"/>
          <ac:spMkLst>
            <pc:docMk/>
            <pc:sldMk cId="2031777171" sldId="500"/>
            <ac:spMk id="2" creationId="{8FE67363-90FD-1719-3C41-D162B735AFC4}"/>
          </ac:spMkLst>
        </pc:spChg>
        <pc:spChg chg="mod">
          <ac:chgData name="Luke Wang" userId="69b7a984b809f2c0" providerId="LiveId" clId="{0E8EDA72-2CB7-4B8A-982D-813EF8C8C525}" dt="2024-05-23T07:46:35.956" v="4001" actId="20577"/>
          <ac:spMkLst>
            <pc:docMk/>
            <pc:sldMk cId="2031777171" sldId="500"/>
            <ac:spMk id="3" creationId="{3D70FA1C-DEF2-59A4-22A9-103E34CD9C09}"/>
          </ac:spMkLst>
        </pc:spChg>
      </pc:sldChg>
      <pc:sldChg chg="addSp modSp add mod modAnim">
        <pc:chgData name="Luke Wang" userId="69b7a984b809f2c0" providerId="LiveId" clId="{0E8EDA72-2CB7-4B8A-982D-813EF8C8C525}" dt="2024-05-23T08:30:50.562" v="6780"/>
        <pc:sldMkLst>
          <pc:docMk/>
          <pc:sldMk cId="3530341704" sldId="501"/>
        </pc:sldMkLst>
        <pc:spChg chg="mod">
          <ac:chgData name="Luke Wang" userId="69b7a984b809f2c0" providerId="LiveId" clId="{0E8EDA72-2CB7-4B8A-982D-813EF8C8C525}" dt="2024-05-23T08:30:39.197" v="6778" actId="20577"/>
          <ac:spMkLst>
            <pc:docMk/>
            <pc:sldMk cId="3530341704" sldId="501"/>
            <ac:spMk id="3" creationId="{BBD5F090-12D1-9183-3FF5-8F842BB601F8}"/>
          </ac:spMkLst>
        </pc:spChg>
        <pc:picChg chg="add mod">
          <ac:chgData name="Luke Wang" userId="69b7a984b809f2c0" providerId="LiveId" clId="{0E8EDA72-2CB7-4B8A-982D-813EF8C8C525}" dt="2024-05-23T08:29:58.711" v="6706" actId="1076"/>
          <ac:picMkLst>
            <pc:docMk/>
            <pc:sldMk cId="3530341704" sldId="501"/>
            <ac:picMk id="6" creationId="{1736826E-8EFF-4800-F8A7-404B9CDD2804}"/>
          </ac:picMkLst>
        </pc:picChg>
      </pc:sldChg>
      <pc:sldChg chg="modSp new mod modAnim">
        <pc:chgData name="Luke Wang" userId="69b7a984b809f2c0" providerId="LiveId" clId="{0E8EDA72-2CB7-4B8A-982D-813EF8C8C525}" dt="2024-05-23T09:13:19.688" v="7750"/>
        <pc:sldMkLst>
          <pc:docMk/>
          <pc:sldMk cId="1886451583" sldId="502"/>
        </pc:sldMkLst>
        <pc:spChg chg="mod">
          <ac:chgData name="Luke Wang" userId="69b7a984b809f2c0" providerId="LiveId" clId="{0E8EDA72-2CB7-4B8A-982D-813EF8C8C525}" dt="2024-05-23T09:04:29.319" v="7499" actId="20577"/>
          <ac:spMkLst>
            <pc:docMk/>
            <pc:sldMk cId="1886451583" sldId="502"/>
            <ac:spMk id="2" creationId="{54AFA954-F3C9-FCB3-618D-69B3F09EDEF5}"/>
          </ac:spMkLst>
        </pc:spChg>
        <pc:spChg chg="mod">
          <ac:chgData name="Luke Wang" userId="69b7a984b809f2c0" providerId="LiveId" clId="{0E8EDA72-2CB7-4B8A-982D-813EF8C8C525}" dt="2024-05-23T09:13:12.616" v="7748" actId="20577"/>
          <ac:spMkLst>
            <pc:docMk/>
            <pc:sldMk cId="1886451583" sldId="502"/>
            <ac:spMk id="3" creationId="{BD8F952F-411F-C3DC-3BC4-0FF9590676D9}"/>
          </ac:spMkLst>
        </pc:spChg>
      </pc:sldChg>
      <pc:sldChg chg="modSp new mod">
        <pc:chgData name="Luke Wang" userId="69b7a984b809f2c0" providerId="LiveId" clId="{0E8EDA72-2CB7-4B8A-982D-813EF8C8C525}" dt="2024-05-23T09:15:22.980" v="7825" actId="20577"/>
        <pc:sldMkLst>
          <pc:docMk/>
          <pc:sldMk cId="1330124009" sldId="503"/>
        </pc:sldMkLst>
        <pc:spChg chg="mod">
          <ac:chgData name="Luke Wang" userId="69b7a984b809f2c0" providerId="LiveId" clId="{0E8EDA72-2CB7-4B8A-982D-813EF8C8C525}" dt="2024-05-23T09:14:47.902" v="7790" actId="20577"/>
          <ac:spMkLst>
            <pc:docMk/>
            <pc:sldMk cId="1330124009" sldId="503"/>
            <ac:spMk id="2" creationId="{41A51FB3-A42A-9C8E-EA65-ED5796FE74C4}"/>
          </ac:spMkLst>
        </pc:spChg>
        <pc:spChg chg="mod">
          <ac:chgData name="Luke Wang" userId="69b7a984b809f2c0" providerId="LiveId" clId="{0E8EDA72-2CB7-4B8A-982D-813EF8C8C525}" dt="2024-05-23T09:15:22.980" v="7825" actId="20577"/>
          <ac:spMkLst>
            <pc:docMk/>
            <pc:sldMk cId="1330124009" sldId="503"/>
            <ac:spMk id="3" creationId="{AA6816C5-9E87-2FA2-3246-FD5B6A77EC80}"/>
          </ac:spMkLst>
        </pc:spChg>
      </pc:sldChg>
      <pc:sldChg chg="modSp new mod">
        <pc:chgData name="Luke Wang" userId="69b7a984b809f2c0" providerId="LiveId" clId="{0E8EDA72-2CB7-4B8A-982D-813EF8C8C525}" dt="2024-05-23T09:20:18.565" v="8267" actId="20577"/>
        <pc:sldMkLst>
          <pc:docMk/>
          <pc:sldMk cId="207794290" sldId="504"/>
        </pc:sldMkLst>
        <pc:spChg chg="mod">
          <ac:chgData name="Luke Wang" userId="69b7a984b809f2c0" providerId="LiveId" clId="{0E8EDA72-2CB7-4B8A-982D-813EF8C8C525}" dt="2024-05-23T09:15:30.233" v="7847" actId="20577"/>
          <ac:spMkLst>
            <pc:docMk/>
            <pc:sldMk cId="207794290" sldId="504"/>
            <ac:spMk id="2" creationId="{519C875D-24B2-E6D5-8DDA-A75547B58D86}"/>
          </ac:spMkLst>
        </pc:spChg>
        <pc:spChg chg="mod">
          <ac:chgData name="Luke Wang" userId="69b7a984b809f2c0" providerId="LiveId" clId="{0E8EDA72-2CB7-4B8A-982D-813EF8C8C525}" dt="2024-05-23T09:20:18.565" v="8267" actId="20577"/>
          <ac:spMkLst>
            <pc:docMk/>
            <pc:sldMk cId="207794290" sldId="504"/>
            <ac:spMk id="3" creationId="{4264FDCE-55F3-57C7-AD9E-65010D7BA66C}"/>
          </ac:spMkLst>
        </pc:spChg>
      </pc:sldChg>
      <pc:sldChg chg="modSp new mod">
        <pc:chgData name="Luke Wang" userId="69b7a984b809f2c0" providerId="LiveId" clId="{0E8EDA72-2CB7-4B8A-982D-813EF8C8C525}" dt="2024-05-23T10:07:08.266" v="11472" actId="20577"/>
        <pc:sldMkLst>
          <pc:docMk/>
          <pc:sldMk cId="628592362" sldId="505"/>
        </pc:sldMkLst>
        <pc:spChg chg="mod">
          <ac:chgData name="Luke Wang" userId="69b7a984b809f2c0" providerId="LiveId" clId="{0E8EDA72-2CB7-4B8A-982D-813EF8C8C525}" dt="2024-05-23T09:20:32.318" v="8295" actId="20577"/>
          <ac:spMkLst>
            <pc:docMk/>
            <pc:sldMk cId="628592362" sldId="505"/>
            <ac:spMk id="2" creationId="{967CCE35-EF4A-03C8-DECB-90EE8DBF83BB}"/>
          </ac:spMkLst>
        </pc:spChg>
        <pc:spChg chg="mod">
          <ac:chgData name="Luke Wang" userId="69b7a984b809f2c0" providerId="LiveId" clId="{0E8EDA72-2CB7-4B8A-982D-813EF8C8C525}" dt="2024-05-23T10:07:08.266" v="11472" actId="20577"/>
          <ac:spMkLst>
            <pc:docMk/>
            <pc:sldMk cId="628592362" sldId="505"/>
            <ac:spMk id="3" creationId="{D2A2EEEA-E3C3-FC06-A2AA-313DF060493B}"/>
          </ac:spMkLst>
        </pc:spChg>
      </pc:sldChg>
      <pc:sldChg chg="modSp new mod">
        <pc:chgData name="Luke Wang" userId="69b7a984b809f2c0" providerId="LiveId" clId="{0E8EDA72-2CB7-4B8A-982D-813EF8C8C525}" dt="2024-05-23T09:34:01.186" v="9271" actId="20577"/>
        <pc:sldMkLst>
          <pc:docMk/>
          <pc:sldMk cId="231890943" sldId="506"/>
        </pc:sldMkLst>
        <pc:spChg chg="mod">
          <ac:chgData name="Luke Wang" userId="69b7a984b809f2c0" providerId="LiveId" clId="{0E8EDA72-2CB7-4B8A-982D-813EF8C8C525}" dt="2024-05-23T09:24:52.167" v="8714" actId="20577"/>
          <ac:spMkLst>
            <pc:docMk/>
            <pc:sldMk cId="231890943" sldId="506"/>
            <ac:spMk id="2" creationId="{A0E8F725-0CAE-4D65-254C-E929544C2296}"/>
          </ac:spMkLst>
        </pc:spChg>
        <pc:spChg chg="mod">
          <ac:chgData name="Luke Wang" userId="69b7a984b809f2c0" providerId="LiveId" clId="{0E8EDA72-2CB7-4B8A-982D-813EF8C8C525}" dt="2024-05-23T09:34:01.186" v="9271" actId="20577"/>
          <ac:spMkLst>
            <pc:docMk/>
            <pc:sldMk cId="231890943" sldId="506"/>
            <ac:spMk id="3" creationId="{759A1764-6A59-96D2-533D-30C744148BF9}"/>
          </ac:spMkLst>
        </pc:spChg>
      </pc:sldChg>
      <pc:sldChg chg="addSp delSp modSp new mod">
        <pc:chgData name="Luke Wang" userId="69b7a984b809f2c0" providerId="LiveId" clId="{0E8EDA72-2CB7-4B8A-982D-813EF8C8C525}" dt="2024-05-23T09:32:55.419" v="9166" actId="1076"/>
        <pc:sldMkLst>
          <pc:docMk/>
          <pc:sldMk cId="2232381462" sldId="507"/>
        </pc:sldMkLst>
        <pc:spChg chg="mod">
          <ac:chgData name="Luke Wang" userId="69b7a984b809f2c0" providerId="LiveId" clId="{0E8EDA72-2CB7-4B8A-982D-813EF8C8C525}" dt="2024-05-23T09:27:50.268" v="8896" actId="20577"/>
          <ac:spMkLst>
            <pc:docMk/>
            <pc:sldMk cId="2232381462" sldId="507"/>
            <ac:spMk id="2" creationId="{A0290966-0A96-4816-E3E6-15DF7D2D4BB8}"/>
          </ac:spMkLst>
        </pc:spChg>
        <pc:spChg chg="mod">
          <ac:chgData name="Luke Wang" userId="69b7a984b809f2c0" providerId="LiveId" clId="{0E8EDA72-2CB7-4B8A-982D-813EF8C8C525}" dt="2024-05-23T09:32:48.678" v="9164" actId="20577"/>
          <ac:spMkLst>
            <pc:docMk/>
            <pc:sldMk cId="2232381462" sldId="507"/>
            <ac:spMk id="3" creationId="{A7069C0F-2344-EDF3-9145-A8259436F299}"/>
          </ac:spMkLst>
        </pc:spChg>
        <pc:spChg chg="add mod">
          <ac:chgData name="Luke Wang" userId="69b7a984b809f2c0" providerId="LiveId" clId="{0E8EDA72-2CB7-4B8A-982D-813EF8C8C525}" dt="2024-05-23T09:32:53.388" v="9165" actId="1076"/>
          <ac:spMkLst>
            <pc:docMk/>
            <pc:sldMk cId="2232381462" sldId="507"/>
            <ac:spMk id="6" creationId="{E7786D5D-55DB-4982-6F26-3E5687AFFCBF}"/>
          </ac:spMkLst>
        </pc:spChg>
        <pc:spChg chg="add del">
          <ac:chgData name="Luke Wang" userId="69b7a984b809f2c0" providerId="LiveId" clId="{0E8EDA72-2CB7-4B8A-982D-813EF8C8C525}" dt="2024-05-23T09:32:04.325" v="9119" actId="478"/>
          <ac:spMkLst>
            <pc:docMk/>
            <pc:sldMk cId="2232381462" sldId="507"/>
            <ac:spMk id="7" creationId="{E3B40651-64ED-6C95-6772-40F836E09AF7}"/>
          </ac:spMkLst>
        </pc:spChg>
        <pc:picChg chg="add mod">
          <ac:chgData name="Luke Wang" userId="69b7a984b809f2c0" providerId="LiveId" clId="{0E8EDA72-2CB7-4B8A-982D-813EF8C8C525}" dt="2024-05-23T09:32:55.419" v="9166" actId="1076"/>
          <ac:picMkLst>
            <pc:docMk/>
            <pc:sldMk cId="2232381462" sldId="507"/>
            <ac:picMk id="8" creationId="{8BA9A7F0-B4B6-F446-CF13-732DC87E6F06}"/>
          </ac:picMkLst>
        </pc:picChg>
      </pc:sldChg>
      <pc:sldChg chg="addSp modSp new mod">
        <pc:chgData name="Luke Wang" userId="69b7a984b809f2c0" providerId="LiveId" clId="{0E8EDA72-2CB7-4B8A-982D-813EF8C8C525}" dt="2024-05-23T10:01:58.579" v="11344" actId="14100"/>
        <pc:sldMkLst>
          <pc:docMk/>
          <pc:sldMk cId="3596243946" sldId="508"/>
        </pc:sldMkLst>
        <pc:spChg chg="mod">
          <ac:chgData name="Luke Wang" userId="69b7a984b809f2c0" providerId="LiveId" clId="{0E8EDA72-2CB7-4B8A-982D-813EF8C8C525}" dt="2024-05-23T09:46:00.524" v="9872" actId="20577"/>
          <ac:spMkLst>
            <pc:docMk/>
            <pc:sldMk cId="3596243946" sldId="508"/>
            <ac:spMk id="2" creationId="{5AB04A22-1A34-50DD-D82A-AE1D0D7A81CB}"/>
          </ac:spMkLst>
        </pc:spChg>
        <pc:spChg chg="mod">
          <ac:chgData name="Luke Wang" userId="69b7a984b809f2c0" providerId="LiveId" clId="{0E8EDA72-2CB7-4B8A-982D-813EF8C8C525}" dt="2024-05-23T10:01:58.579" v="11344" actId="14100"/>
          <ac:spMkLst>
            <pc:docMk/>
            <pc:sldMk cId="3596243946" sldId="508"/>
            <ac:spMk id="3" creationId="{6889D561-B5AB-50C7-0EBF-69A2D0CA8613}"/>
          </ac:spMkLst>
        </pc:spChg>
        <pc:spChg chg="add mod">
          <ac:chgData name="Luke Wang" userId="69b7a984b809f2c0" providerId="LiveId" clId="{0E8EDA72-2CB7-4B8A-982D-813EF8C8C525}" dt="2024-05-23T10:01:34.373" v="11339" actId="1076"/>
          <ac:spMkLst>
            <pc:docMk/>
            <pc:sldMk cId="3596243946" sldId="508"/>
            <ac:spMk id="5" creationId="{6EB261F6-A542-3270-81B7-7ECC0E88B303}"/>
          </ac:spMkLst>
        </pc:spChg>
        <pc:picChg chg="add mod">
          <ac:chgData name="Luke Wang" userId="69b7a984b809f2c0" providerId="LiveId" clId="{0E8EDA72-2CB7-4B8A-982D-813EF8C8C525}" dt="2024-05-23T10:01:56.678" v="11343" actId="1076"/>
          <ac:picMkLst>
            <pc:docMk/>
            <pc:sldMk cId="3596243946" sldId="508"/>
            <ac:picMk id="7" creationId="{CE765690-35B3-072C-BB7D-6AD3A6EF4985}"/>
          </ac:picMkLst>
        </pc:picChg>
      </pc:sldChg>
      <pc:sldChg chg="modSp new mod">
        <pc:chgData name="Luke Wang" userId="69b7a984b809f2c0" providerId="LiveId" clId="{0E8EDA72-2CB7-4B8A-982D-813EF8C8C525}" dt="2024-05-23T09:52:56.988" v="10439" actId="20577"/>
        <pc:sldMkLst>
          <pc:docMk/>
          <pc:sldMk cId="2559480621" sldId="509"/>
        </pc:sldMkLst>
        <pc:spChg chg="mod">
          <ac:chgData name="Luke Wang" userId="69b7a984b809f2c0" providerId="LiveId" clId="{0E8EDA72-2CB7-4B8A-982D-813EF8C8C525}" dt="2024-05-23T09:51:09.801" v="10214" actId="404"/>
          <ac:spMkLst>
            <pc:docMk/>
            <pc:sldMk cId="2559480621" sldId="509"/>
            <ac:spMk id="2" creationId="{76232F57-A0B4-2DF9-26D8-5CC7C78EA412}"/>
          </ac:spMkLst>
        </pc:spChg>
        <pc:spChg chg="mod">
          <ac:chgData name="Luke Wang" userId="69b7a984b809f2c0" providerId="LiveId" clId="{0E8EDA72-2CB7-4B8A-982D-813EF8C8C525}" dt="2024-05-23T09:52:56.988" v="10439" actId="20577"/>
          <ac:spMkLst>
            <pc:docMk/>
            <pc:sldMk cId="2559480621" sldId="509"/>
            <ac:spMk id="3" creationId="{925021CA-96C1-A0B2-D9D2-B843A767C2BA}"/>
          </ac:spMkLst>
        </pc:spChg>
      </pc:sldChg>
      <pc:sldChg chg="addSp delSp modSp add mod">
        <pc:chgData name="Luke Wang" userId="69b7a984b809f2c0" providerId="LiveId" clId="{0E8EDA72-2CB7-4B8A-982D-813EF8C8C525}" dt="2024-05-23T09:57:22.889" v="10953" actId="6549"/>
        <pc:sldMkLst>
          <pc:docMk/>
          <pc:sldMk cId="3841787075" sldId="510"/>
        </pc:sldMkLst>
        <pc:spChg chg="mod">
          <ac:chgData name="Luke Wang" userId="69b7a984b809f2c0" providerId="LiveId" clId="{0E8EDA72-2CB7-4B8A-982D-813EF8C8C525}" dt="2024-05-23T09:51:16.980" v="10222" actId="20577"/>
          <ac:spMkLst>
            <pc:docMk/>
            <pc:sldMk cId="3841787075" sldId="510"/>
            <ac:spMk id="2" creationId="{76232F57-A0B4-2DF9-26D8-5CC7C78EA412}"/>
          </ac:spMkLst>
        </pc:spChg>
        <pc:spChg chg="mod">
          <ac:chgData name="Luke Wang" userId="69b7a984b809f2c0" providerId="LiveId" clId="{0E8EDA72-2CB7-4B8A-982D-813EF8C8C525}" dt="2024-05-23T09:54:36.082" v="10628" actId="27636"/>
          <ac:spMkLst>
            <pc:docMk/>
            <pc:sldMk cId="3841787075" sldId="510"/>
            <ac:spMk id="3" creationId="{925021CA-96C1-A0B2-D9D2-B843A767C2BA}"/>
          </ac:spMkLst>
        </pc:spChg>
        <pc:spChg chg="add del">
          <ac:chgData name="Luke Wang" userId="69b7a984b809f2c0" providerId="LiveId" clId="{0E8EDA72-2CB7-4B8A-982D-813EF8C8C525}" dt="2024-05-23T09:54:27.207" v="10621" actId="22"/>
          <ac:spMkLst>
            <pc:docMk/>
            <pc:sldMk cId="3841787075" sldId="510"/>
            <ac:spMk id="6" creationId="{65C57968-1D97-D34D-B743-9F49D19EA8F8}"/>
          </ac:spMkLst>
        </pc:spChg>
        <pc:spChg chg="add mod">
          <ac:chgData name="Luke Wang" userId="69b7a984b809f2c0" providerId="LiveId" clId="{0E8EDA72-2CB7-4B8A-982D-813EF8C8C525}" dt="2024-05-23T09:57:22.889" v="10953" actId="6549"/>
          <ac:spMkLst>
            <pc:docMk/>
            <pc:sldMk cId="3841787075" sldId="510"/>
            <ac:spMk id="7" creationId="{D059D781-5666-0465-E755-A27A47DF2510}"/>
          </ac:spMkLst>
        </pc:spChg>
      </pc:sldChg>
      <pc:sldChg chg="addSp modSp add mod">
        <pc:chgData name="Luke Wang" userId="69b7a984b809f2c0" providerId="LiveId" clId="{0E8EDA72-2CB7-4B8A-982D-813EF8C8C525}" dt="2024-05-23T09:56:22.382" v="10916" actId="1076"/>
        <pc:sldMkLst>
          <pc:docMk/>
          <pc:sldMk cId="404222661" sldId="511"/>
        </pc:sldMkLst>
        <pc:spChg chg="mod">
          <ac:chgData name="Luke Wang" userId="69b7a984b809f2c0" providerId="LiveId" clId="{0E8EDA72-2CB7-4B8A-982D-813EF8C8C525}" dt="2024-05-23T09:51:22.510" v="10235" actId="20577"/>
          <ac:spMkLst>
            <pc:docMk/>
            <pc:sldMk cId="404222661" sldId="511"/>
            <ac:spMk id="2" creationId="{76232F57-A0B4-2DF9-26D8-5CC7C78EA412}"/>
          </ac:spMkLst>
        </pc:spChg>
        <pc:spChg chg="mod">
          <ac:chgData name="Luke Wang" userId="69b7a984b809f2c0" providerId="LiveId" clId="{0E8EDA72-2CB7-4B8A-982D-813EF8C8C525}" dt="2024-05-23T09:55:44.051" v="10810" actId="20577"/>
          <ac:spMkLst>
            <pc:docMk/>
            <pc:sldMk cId="404222661" sldId="511"/>
            <ac:spMk id="3" creationId="{925021CA-96C1-A0B2-D9D2-B843A767C2BA}"/>
          </ac:spMkLst>
        </pc:spChg>
        <pc:spChg chg="add mod">
          <ac:chgData name="Luke Wang" userId="69b7a984b809f2c0" providerId="LiveId" clId="{0E8EDA72-2CB7-4B8A-982D-813EF8C8C525}" dt="2024-05-23T09:56:22.382" v="10916" actId="1076"/>
          <ac:spMkLst>
            <pc:docMk/>
            <pc:sldMk cId="404222661" sldId="511"/>
            <ac:spMk id="5" creationId="{CFB42CC8-9B91-EAA1-1C2C-7281BF649A7E}"/>
          </ac:spMkLst>
        </pc:spChg>
      </pc:sldChg>
      <pc:sldChg chg="addSp modSp new mod">
        <pc:chgData name="Luke Wang" userId="69b7a984b809f2c0" providerId="LiveId" clId="{0E8EDA72-2CB7-4B8A-982D-813EF8C8C525}" dt="2024-05-23T10:00:40.509" v="11298" actId="20577"/>
        <pc:sldMkLst>
          <pc:docMk/>
          <pc:sldMk cId="836289276" sldId="512"/>
        </pc:sldMkLst>
        <pc:spChg chg="mod">
          <ac:chgData name="Luke Wang" userId="69b7a984b809f2c0" providerId="LiveId" clId="{0E8EDA72-2CB7-4B8A-982D-813EF8C8C525}" dt="2024-05-23T09:57:32.983" v="10976" actId="20577"/>
          <ac:spMkLst>
            <pc:docMk/>
            <pc:sldMk cId="836289276" sldId="512"/>
            <ac:spMk id="2" creationId="{5C17780C-2933-F440-8046-4A9227D5400A}"/>
          </ac:spMkLst>
        </pc:spChg>
        <pc:spChg chg="mod">
          <ac:chgData name="Luke Wang" userId="69b7a984b809f2c0" providerId="LiveId" clId="{0E8EDA72-2CB7-4B8A-982D-813EF8C8C525}" dt="2024-05-23T10:00:40.509" v="11298" actId="20577"/>
          <ac:spMkLst>
            <pc:docMk/>
            <pc:sldMk cId="836289276" sldId="512"/>
            <ac:spMk id="3" creationId="{5B43DDAB-0F3A-AB6E-FE19-CA06CB3D77F9}"/>
          </ac:spMkLst>
        </pc:spChg>
        <pc:spChg chg="add mod">
          <ac:chgData name="Luke Wang" userId="69b7a984b809f2c0" providerId="LiveId" clId="{0E8EDA72-2CB7-4B8A-982D-813EF8C8C525}" dt="2024-05-23T10:00:20.181" v="11272" actId="1076"/>
          <ac:spMkLst>
            <pc:docMk/>
            <pc:sldMk cId="836289276" sldId="512"/>
            <ac:spMk id="7" creationId="{03C82058-4C29-7E01-AD78-A7898546A030}"/>
          </ac:spMkLst>
        </pc:spChg>
        <pc:picChg chg="add mod">
          <ac:chgData name="Luke Wang" userId="69b7a984b809f2c0" providerId="LiveId" clId="{0E8EDA72-2CB7-4B8A-982D-813EF8C8C525}" dt="2024-05-23T10:00:21.026" v="11273" actId="1076"/>
          <ac:picMkLst>
            <pc:docMk/>
            <pc:sldMk cId="836289276" sldId="512"/>
            <ac:picMk id="6" creationId="{451A7147-6CCB-DCC7-2BA5-B16BA21DA3C4}"/>
          </ac:picMkLst>
        </pc:picChg>
      </pc:sldChg>
    </pc:docChg>
  </pc:docChgLst>
  <pc:docChgLst>
    <pc:chgData name="Luke Wang" userId="69b7a984b809f2c0" providerId="LiveId" clId="{AF5F2220-6B3E-4009-B333-14BADCB857CF}"/>
    <pc:docChg chg="addSld delSld modSld">
      <pc:chgData name="Luke Wang" userId="69b7a984b809f2c0" providerId="LiveId" clId="{AF5F2220-6B3E-4009-B333-14BADCB857CF}" dt="2024-05-08T06:15:20.292" v="436"/>
      <pc:docMkLst>
        <pc:docMk/>
      </pc:docMkLst>
      <pc:sldChg chg="modSp mod">
        <pc:chgData name="Luke Wang" userId="69b7a984b809f2c0" providerId="LiveId" clId="{AF5F2220-6B3E-4009-B333-14BADCB857CF}" dt="2024-05-08T06:10:15.501" v="15" actId="20577"/>
        <pc:sldMkLst>
          <pc:docMk/>
          <pc:sldMk cId="0" sldId="256"/>
        </pc:sldMkLst>
        <pc:spChg chg="mod">
          <ac:chgData name="Luke Wang" userId="69b7a984b809f2c0" providerId="LiveId" clId="{AF5F2220-6B3E-4009-B333-14BADCB857CF}" dt="2024-05-08T06:10:15.501" v="15" actId="20577"/>
          <ac:spMkLst>
            <pc:docMk/>
            <pc:sldMk cId="0" sldId="256"/>
            <ac:spMk id="2" creationId="{00000000-0000-0000-0000-000000000000}"/>
          </ac:spMkLst>
        </pc:spChg>
      </pc:sldChg>
      <pc:sldChg chg="modSp mod">
        <pc:chgData name="Luke Wang" userId="69b7a984b809f2c0" providerId="LiveId" clId="{AF5F2220-6B3E-4009-B333-14BADCB857CF}" dt="2024-05-08T06:14:58.431" v="424" actId="20577"/>
        <pc:sldMkLst>
          <pc:docMk/>
          <pc:sldMk cId="762335526" sldId="306"/>
        </pc:sldMkLst>
        <pc:spChg chg="mod">
          <ac:chgData name="Luke Wang" userId="69b7a984b809f2c0" providerId="LiveId" clId="{AF5F2220-6B3E-4009-B333-14BADCB857CF}" dt="2024-05-08T06:14:58.431" v="424" actId="20577"/>
          <ac:spMkLst>
            <pc:docMk/>
            <pc:sldMk cId="762335526" sldId="306"/>
            <ac:spMk id="3" creationId="{EE238EE8-089C-80A1-BA20-33458BAECF5F}"/>
          </ac:spMkLst>
        </pc:spChg>
      </pc:sldChg>
      <pc:sldChg chg="modSp new mod">
        <pc:chgData name="Luke Wang" userId="69b7a984b809f2c0" providerId="LiveId" clId="{AF5F2220-6B3E-4009-B333-14BADCB857CF}" dt="2024-05-08T06:11:52.961" v="163" actId="20577"/>
        <pc:sldMkLst>
          <pc:docMk/>
          <pc:sldMk cId="338956380" sldId="307"/>
        </pc:sldMkLst>
        <pc:spChg chg="mod">
          <ac:chgData name="Luke Wang" userId="69b7a984b809f2c0" providerId="LiveId" clId="{AF5F2220-6B3E-4009-B333-14BADCB857CF}" dt="2024-05-08T06:11:04.422" v="100" actId="20577"/>
          <ac:spMkLst>
            <pc:docMk/>
            <pc:sldMk cId="338956380" sldId="307"/>
            <ac:spMk id="2" creationId="{C22560D4-29BB-43FE-4DC3-170B4CFF3255}"/>
          </ac:spMkLst>
        </pc:spChg>
        <pc:spChg chg="mod">
          <ac:chgData name="Luke Wang" userId="69b7a984b809f2c0" providerId="LiveId" clId="{AF5F2220-6B3E-4009-B333-14BADCB857CF}" dt="2024-05-08T06:11:52.961" v="163" actId="20577"/>
          <ac:spMkLst>
            <pc:docMk/>
            <pc:sldMk cId="338956380" sldId="307"/>
            <ac:spMk id="3" creationId="{BAC55402-616E-6AA7-2DB7-9CA017B0D3D8}"/>
          </ac:spMkLst>
        </pc:spChg>
      </pc:sldChg>
      <pc:sldChg chg="del">
        <pc:chgData name="Luke Wang" userId="69b7a984b809f2c0" providerId="LiveId" clId="{AF5F2220-6B3E-4009-B333-14BADCB857CF}" dt="2024-05-08T06:10:26.842" v="16" actId="47"/>
        <pc:sldMkLst>
          <pc:docMk/>
          <pc:sldMk cId="3487508498" sldId="307"/>
        </pc:sldMkLst>
      </pc:sldChg>
      <pc:sldChg chg="modSp add mod">
        <pc:chgData name="Luke Wang" userId="69b7a984b809f2c0" providerId="LiveId" clId="{AF5F2220-6B3E-4009-B333-14BADCB857CF}" dt="2024-05-08T06:15:11.882" v="435" actId="20577"/>
        <pc:sldMkLst>
          <pc:docMk/>
          <pc:sldMk cId="1913396752" sldId="308"/>
        </pc:sldMkLst>
        <pc:spChg chg="mod">
          <ac:chgData name="Luke Wang" userId="69b7a984b809f2c0" providerId="LiveId" clId="{AF5F2220-6B3E-4009-B333-14BADCB857CF}" dt="2024-05-08T06:15:11.882" v="435" actId="20577"/>
          <ac:spMkLst>
            <pc:docMk/>
            <pc:sldMk cId="1913396752" sldId="308"/>
            <ac:spMk id="3" creationId="{EE238EE8-089C-80A1-BA20-33458BAECF5F}"/>
          </ac:spMkLst>
        </pc:spChg>
      </pc:sldChg>
      <pc:sldChg chg="del">
        <pc:chgData name="Luke Wang" userId="69b7a984b809f2c0" providerId="LiveId" clId="{AF5F2220-6B3E-4009-B333-14BADCB857CF}" dt="2024-05-08T06:10:26.842" v="16" actId="47"/>
        <pc:sldMkLst>
          <pc:docMk/>
          <pc:sldMk cId="4163808327" sldId="308"/>
        </pc:sldMkLst>
      </pc:sldChg>
      <pc:sldChg chg="del">
        <pc:chgData name="Luke Wang" userId="69b7a984b809f2c0" providerId="LiveId" clId="{AF5F2220-6B3E-4009-B333-14BADCB857CF}" dt="2024-05-08T06:10:26.842" v="16" actId="47"/>
        <pc:sldMkLst>
          <pc:docMk/>
          <pc:sldMk cId="240113907" sldId="309"/>
        </pc:sldMkLst>
      </pc:sldChg>
      <pc:sldChg chg="modSp add mod">
        <pc:chgData name="Luke Wang" userId="69b7a984b809f2c0" providerId="LiveId" clId="{AF5F2220-6B3E-4009-B333-14BADCB857CF}" dt="2024-05-08T06:13:09.158" v="247" actId="20577"/>
        <pc:sldMkLst>
          <pc:docMk/>
          <pc:sldMk cId="2051595506" sldId="309"/>
        </pc:sldMkLst>
        <pc:spChg chg="mod">
          <ac:chgData name="Luke Wang" userId="69b7a984b809f2c0" providerId="LiveId" clId="{AF5F2220-6B3E-4009-B333-14BADCB857CF}" dt="2024-05-08T06:12:36.041" v="182" actId="20577"/>
          <ac:spMkLst>
            <pc:docMk/>
            <pc:sldMk cId="2051595506" sldId="309"/>
            <ac:spMk id="2" creationId="{C22560D4-29BB-43FE-4DC3-170B4CFF3255}"/>
          </ac:spMkLst>
        </pc:spChg>
        <pc:spChg chg="mod">
          <ac:chgData name="Luke Wang" userId="69b7a984b809f2c0" providerId="LiveId" clId="{AF5F2220-6B3E-4009-B333-14BADCB857CF}" dt="2024-05-08T06:13:09.158" v="247" actId="20577"/>
          <ac:spMkLst>
            <pc:docMk/>
            <pc:sldMk cId="2051595506" sldId="309"/>
            <ac:spMk id="3" creationId="{BAC55402-616E-6AA7-2DB7-9CA017B0D3D8}"/>
          </ac:spMkLst>
        </pc:spChg>
      </pc:sldChg>
      <pc:sldChg chg="modSp add mod">
        <pc:chgData name="Luke Wang" userId="69b7a984b809f2c0" providerId="LiveId" clId="{AF5F2220-6B3E-4009-B333-14BADCB857CF}" dt="2024-05-08T06:15:20.292" v="436"/>
        <pc:sldMkLst>
          <pc:docMk/>
          <pc:sldMk cId="2512654444" sldId="310"/>
        </pc:sldMkLst>
        <pc:spChg chg="mod">
          <ac:chgData name="Luke Wang" userId="69b7a984b809f2c0" providerId="LiveId" clId="{AF5F2220-6B3E-4009-B333-14BADCB857CF}" dt="2024-05-08T06:15:20.292" v="436"/>
          <ac:spMkLst>
            <pc:docMk/>
            <pc:sldMk cId="2512654444" sldId="310"/>
            <ac:spMk id="3" creationId="{EE238EE8-089C-80A1-BA20-33458BAECF5F}"/>
          </ac:spMkLst>
        </pc:spChg>
      </pc:sldChg>
      <pc:sldChg chg="modSp add mod">
        <pc:chgData name="Luke Wang" userId="69b7a984b809f2c0" providerId="LiveId" clId="{AF5F2220-6B3E-4009-B333-14BADCB857CF}" dt="2024-05-08T06:14:46.743" v="412" actId="20577"/>
        <pc:sldMkLst>
          <pc:docMk/>
          <pc:sldMk cId="2335783128" sldId="311"/>
        </pc:sldMkLst>
        <pc:spChg chg="mod">
          <ac:chgData name="Luke Wang" userId="69b7a984b809f2c0" providerId="LiveId" clId="{AF5F2220-6B3E-4009-B333-14BADCB857CF}" dt="2024-05-08T06:14:46.743" v="412" actId="20577"/>
          <ac:spMkLst>
            <pc:docMk/>
            <pc:sldMk cId="2335783128" sldId="311"/>
            <ac:spMk id="2" creationId="{C22560D4-29BB-43FE-4DC3-170B4CFF3255}"/>
          </ac:spMkLst>
        </pc:spChg>
        <pc:spChg chg="mod">
          <ac:chgData name="Luke Wang" userId="69b7a984b809f2c0" providerId="LiveId" clId="{AF5F2220-6B3E-4009-B333-14BADCB857CF}" dt="2024-05-08T06:14:30.773" v="401" actId="20577"/>
          <ac:spMkLst>
            <pc:docMk/>
            <pc:sldMk cId="2335783128" sldId="311"/>
            <ac:spMk id="3" creationId="{BAC55402-616E-6AA7-2DB7-9CA017B0D3D8}"/>
          </ac:spMkLst>
        </pc:spChg>
      </pc:sldChg>
      <pc:sldChg chg="del">
        <pc:chgData name="Luke Wang" userId="69b7a984b809f2c0" providerId="LiveId" clId="{AF5F2220-6B3E-4009-B333-14BADCB857CF}" dt="2024-05-08T06:10:26.842" v="16" actId="47"/>
        <pc:sldMkLst>
          <pc:docMk/>
          <pc:sldMk cId="3206094802" sldId="311"/>
        </pc:sldMkLst>
      </pc:sldChg>
      <pc:sldChg chg="del">
        <pc:chgData name="Luke Wang" userId="69b7a984b809f2c0" providerId="LiveId" clId="{AF5F2220-6B3E-4009-B333-14BADCB857CF}" dt="2024-05-08T06:10:26.842" v="16" actId="47"/>
        <pc:sldMkLst>
          <pc:docMk/>
          <pc:sldMk cId="1699105795" sldId="313"/>
        </pc:sldMkLst>
      </pc:sldChg>
      <pc:sldChg chg="del">
        <pc:chgData name="Luke Wang" userId="69b7a984b809f2c0" providerId="LiveId" clId="{AF5F2220-6B3E-4009-B333-14BADCB857CF}" dt="2024-05-08T06:10:26.842" v="16" actId="47"/>
        <pc:sldMkLst>
          <pc:docMk/>
          <pc:sldMk cId="562594592" sldId="314"/>
        </pc:sldMkLst>
      </pc:sldChg>
      <pc:sldChg chg="del">
        <pc:chgData name="Luke Wang" userId="69b7a984b809f2c0" providerId="LiveId" clId="{AF5F2220-6B3E-4009-B333-14BADCB857CF}" dt="2024-05-08T06:10:26.842" v="16" actId="47"/>
        <pc:sldMkLst>
          <pc:docMk/>
          <pc:sldMk cId="1171474853" sldId="315"/>
        </pc:sldMkLst>
      </pc:sldChg>
      <pc:sldChg chg="del">
        <pc:chgData name="Luke Wang" userId="69b7a984b809f2c0" providerId="LiveId" clId="{AF5F2220-6B3E-4009-B333-14BADCB857CF}" dt="2024-05-08T06:10:26.842" v="16" actId="47"/>
        <pc:sldMkLst>
          <pc:docMk/>
          <pc:sldMk cId="1759879205" sldId="336"/>
        </pc:sldMkLst>
      </pc:sldChg>
      <pc:sldChg chg="del">
        <pc:chgData name="Luke Wang" userId="69b7a984b809f2c0" providerId="LiveId" clId="{AF5F2220-6B3E-4009-B333-14BADCB857CF}" dt="2024-05-08T06:10:26.842" v="16" actId="47"/>
        <pc:sldMkLst>
          <pc:docMk/>
          <pc:sldMk cId="3708698538" sldId="337"/>
        </pc:sldMkLst>
      </pc:sldChg>
      <pc:sldChg chg="del">
        <pc:chgData name="Luke Wang" userId="69b7a984b809f2c0" providerId="LiveId" clId="{AF5F2220-6B3E-4009-B333-14BADCB857CF}" dt="2024-05-08T06:10:26.842" v="16" actId="47"/>
        <pc:sldMkLst>
          <pc:docMk/>
          <pc:sldMk cId="3777544358" sldId="338"/>
        </pc:sldMkLst>
      </pc:sldChg>
      <pc:sldChg chg="del">
        <pc:chgData name="Luke Wang" userId="69b7a984b809f2c0" providerId="LiveId" clId="{AF5F2220-6B3E-4009-B333-14BADCB857CF}" dt="2024-05-08T06:10:26.842" v="16" actId="47"/>
        <pc:sldMkLst>
          <pc:docMk/>
          <pc:sldMk cId="462480579" sldId="339"/>
        </pc:sldMkLst>
      </pc:sldChg>
      <pc:sldChg chg="del">
        <pc:chgData name="Luke Wang" userId="69b7a984b809f2c0" providerId="LiveId" clId="{AF5F2220-6B3E-4009-B333-14BADCB857CF}" dt="2024-05-08T06:10:26.842" v="16" actId="47"/>
        <pc:sldMkLst>
          <pc:docMk/>
          <pc:sldMk cId="4287175718" sldId="340"/>
        </pc:sldMkLst>
      </pc:sldChg>
      <pc:sldChg chg="del">
        <pc:chgData name="Luke Wang" userId="69b7a984b809f2c0" providerId="LiveId" clId="{AF5F2220-6B3E-4009-B333-14BADCB857CF}" dt="2024-05-08T06:10:26.842" v="16" actId="47"/>
        <pc:sldMkLst>
          <pc:docMk/>
          <pc:sldMk cId="4126352834" sldId="341"/>
        </pc:sldMkLst>
      </pc:sldChg>
      <pc:sldChg chg="del">
        <pc:chgData name="Luke Wang" userId="69b7a984b809f2c0" providerId="LiveId" clId="{AF5F2220-6B3E-4009-B333-14BADCB857CF}" dt="2024-05-08T06:10:26.842" v="16" actId="47"/>
        <pc:sldMkLst>
          <pc:docMk/>
          <pc:sldMk cId="1657266706" sldId="342"/>
        </pc:sldMkLst>
      </pc:sldChg>
      <pc:sldChg chg="del">
        <pc:chgData name="Luke Wang" userId="69b7a984b809f2c0" providerId="LiveId" clId="{AF5F2220-6B3E-4009-B333-14BADCB857CF}" dt="2024-05-08T06:10:26.842" v="16" actId="47"/>
        <pc:sldMkLst>
          <pc:docMk/>
          <pc:sldMk cId="2177165590" sldId="343"/>
        </pc:sldMkLst>
      </pc:sldChg>
      <pc:sldChg chg="del">
        <pc:chgData name="Luke Wang" userId="69b7a984b809f2c0" providerId="LiveId" clId="{AF5F2220-6B3E-4009-B333-14BADCB857CF}" dt="2024-05-08T06:10:26.842" v="16" actId="47"/>
        <pc:sldMkLst>
          <pc:docMk/>
          <pc:sldMk cId="2288738795" sldId="344"/>
        </pc:sldMkLst>
      </pc:sldChg>
      <pc:sldChg chg="del">
        <pc:chgData name="Luke Wang" userId="69b7a984b809f2c0" providerId="LiveId" clId="{AF5F2220-6B3E-4009-B333-14BADCB857CF}" dt="2024-05-08T06:10:26.842" v="16" actId="47"/>
        <pc:sldMkLst>
          <pc:docMk/>
          <pc:sldMk cId="1849227277" sldId="345"/>
        </pc:sldMkLst>
      </pc:sldChg>
      <pc:sldChg chg="del">
        <pc:chgData name="Luke Wang" userId="69b7a984b809f2c0" providerId="LiveId" clId="{AF5F2220-6B3E-4009-B333-14BADCB857CF}" dt="2024-05-08T06:10:26.842" v="16" actId="47"/>
        <pc:sldMkLst>
          <pc:docMk/>
          <pc:sldMk cId="1217353829" sldId="346"/>
        </pc:sldMkLst>
      </pc:sldChg>
      <pc:sldChg chg="del">
        <pc:chgData name="Luke Wang" userId="69b7a984b809f2c0" providerId="LiveId" clId="{AF5F2220-6B3E-4009-B333-14BADCB857CF}" dt="2024-05-08T06:10:26.842" v="16" actId="47"/>
        <pc:sldMkLst>
          <pc:docMk/>
          <pc:sldMk cId="2801537514" sldId="347"/>
        </pc:sldMkLst>
      </pc:sldChg>
      <pc:sldChg chg="del">
        <pc:chgData name="Luke Wang" userId="69b7a984b809f2c0" providerId="LiveId" clId="{AF5F2220-6B3E-4009-B333-14BADCB857CF}" dt="2024-05-08T06:10:26.842" v="16" actId="47"/>
        <pc:sldMkLst>
          <pc:docMk/>
          <pc:sldMk cId="1942122513" sldId="348"/>
        </pc:sldMkLst>
      </pc:sldChg>
      <pc:sldChg chg="del">
        <pc:chgData name="Luke Wang" userId="69b7a984b809f2c0" providerId="LiveId" clId="{AF5F2220-6B3E-4009-B333-14BADCB857CF}" dt="2024-05-08T06:10:26.842" v="16" actId="47"/>
        <pc:sldMkLst>
          <pc:docMk/>
          <pc:sldMk cId="449100420" sldId="349"/>
        </pc:sldMkLst>
      </pc:sldChg>
      <pc:sldChg chg="del">
        <pc:chgData name="Luke Wang" userId="69b7a984b809f2c0" providerId="LiveId" clId="{AF5F2220-6B3E-4009-B333-14BADCB857CF}" dt="2024-05-08T06:10:26.842" v="16" actId="47"/>
        <pc:sldMkLst>
          <pc:docMk/>
          <pc:sldMk cId="3653823584" sldId="352"/>
        </pc:sldMkLst>
      </pc:sldChg>
      <pc:sldChg chg="del">
        <pc:chgData name="Luke Wang" userId="69b7a984b809f2c0" providerId="LiveId" clId="{AF5F2220-6B3E-4009-B333-14BADCB857CF}" dt="2024-05-08T06:10:26.842" v="16" actId="47"/>
        <pc:sldMkLst>
          <pc:docMk/>
          <pc:sldMk cId="4215179309" sldId="353"/>
        </pc:sldMkLst>
      </pc:sldChg>
      <pc:sldChg chg="del">
        <pc:chgData name="Luke Wang" userId="69b7a984b809f2c0" providerId="LiveId" clId="{AF5F2220-6B3E-4009-B333-14BADCB857CF}" dt="2024-05-08T06:10:26.842" v="16" actId="47"/>
        <pc:sldMkLst>
          <pc:docMk/>
          <pc:sldMk cId="4239106783" sldId="354"/>
        </pc:sldMkLst>
      </pc:sldChg>
      <pc:sldChg chg="del">
        <pc:chgData name="Luke Wang" userId="69b7a984b809f2c0" providerId="LiveId" clId="{AF5F2220-6B3E-4009-B333-14BADCB857CF}" dt="2024-05-08T06:10:26.842" v="16" actId="47"/>
        <pc:sldMkLst>
          <pc:docMk/>
          <pc:sldMk cId="699920786" sldId="355"/>
        </pc:sldMkLst>
      </pc:sldChg>
      <pc:sldChg chg="del">
        <pc:chgData name="Luke Wang" userId="69b7a984b809f2c0" providerId="LiveId" clId="{AF5F2220-6B3E-4009-B333-14BADCB857CF}" dt="2024-05-08T06:10:26.842" v="16" actId="47"/>
        <pc:sldMkLst>
          <pc:docMk/>
          <pc:sldMk cId="1643330504" sldId="358"/>
        </pc:sldMkLst>
      </pc:sldChg>
      <pc:sldChg chg="del">
        <pc:chgData name="Luke Wang" userId="69b7a984b809f2c0" providerId="LiveId" clId="{AF5F2220-6B3E-4009-B333-14BADCB857CF}" dt="2024-05-08T06:10:26.842" v="16" actId="47"/>
        <pc:sldMkLst>
          <pc:docMk/>
          <pc:sldMk cId="1158075746" sldId="359"/>
        </pc:sldMkLst>
      </pc:sldChg>
      <pc:sldChg chg="del">
        <pc:chgData name="Luke Wang" userId="69b7a984b809f2c0" providerId="LiveId" clId="{AF5F2220-6B3E-4009-B333-14BADCB857CF}" dt="2024-05-08T06:10:26.842" v="16" actId="47"/>
        <pc:sldMkLst>
          <pc:docMk/>
          <pc:sldMk cId="20777463" sldId="361"/>
        </pc:sldMkLst>
      </pc:sldChg>
      <pc:sldChg chg="del">
        <pc:chgData name="Luke Wang" userId="69b7a984b809f2c0" providerId="LiveId" clId="{AF5F2220-6B3E-4009-B333-14BADCB857CF}" dt="2024-05-08T06:10:26.842" v="16" actId="47"/>
        <pc:sldMkLst>
          <pc:docMk/>
          <pc:sldMk cId="2705192452" sldId="364"/>
        </pc:sldMkLst>
      </pc:sldChg>
      <pc:sldChg chg="del">
        <pc:chgData name="Luke Wang" userId="69b7a984b809f2c0" providerId="LiveId" clId="{AF5F2220-6B3E-4009-B333-14BADCB857CF}" dt="2024-05-08T06:10:26.842" v="16" actId="47"/>
        <pc:sldMkLst>
          <pc:docMk/>
          <pc:sldMk cId="1661394717" sldId="365"/>
        </pc:sldMkLst>
      </pc:sldChg>
      <pc:sldChg chg="del">
        <pc:chgData name="Luke Wang" userId="69b7a984b809f2c0" providerId="LiveId" clId="{AF5F2220-6B3E-4009-B333-14BADCB857CF}" dt="2024-05-08T06:10:26.842" v="16" actId="47"/>
        <pc:sldMkLst>
          <pc:docMk/>
          <pc:sldMk cId="2911193167" sldId="366"/>
        </pc:sldMkLst>
      </pc:sldChg>
      <pc:sldChg chg="del">
        <pc:chgData name="Luke Wang" userId="69b7a984b809f2c0" providerId="LiveId" clId="{AF5F2220-6B3E-4009-B333-14BADCB857CF}" dt="2024-05-08T06:10:26.842" v="16" actId="47"/>
        <pc:sldMkLst>
          <pc:docMk/>
          <pc:sldMk cId="3556876842" sldId="367"/>
        </pc:sldMkLst>
      </pc:sldChg>
      <pc:sldChg chg="del">
        <pc:chgData name="Luke Wang" userId="69b7a984b809f2c0" providerId="LiveId" clId="{AF5F2220-6B3E-4009-B333-14BADCB857CF}" dt="2024-05-08T06:10:26.842" v="16" actId="47"/>
        <pc:sldMkLst>
          <pc:docMk/>
          <pc:sldMk cId="1142719313" sldId="368"/>
        </pc:sldMkLst>
      </pc:sldChg>
      <pc:sldChg chg="del">
        <pc:chgData name="Luke Wang" userId="69b7a984b809f2c0" providerId="LiveId" clId="{AF5F2220-6B3E-4009-B333-14BADCB857CF}" dt="2024-05-08T06:10:26.842" v="16" actId="47"/>
        <pc:sldMkLst>
          <pc:docMk/>
          <pc:sldMk cId="1405313466" sldId="369"/>
        </pc:sldMkLst>
      </pc:sldChg>
      <pc:sldChg chg="del">
        <pc:chgData name="Luke Wang" userId="69b7a984b809f2c0" providerId="LiveId" clId="{AF5F2220-6B3E-4009-B333-14BADCB857CF}" dt="2024-05-08T06:10:26.842" v="16" actId="47"/>
        <pc:sldMkLst>
          <pc:docMk/>
          <pc:sldMk cId="614870776" sldId="370"/>
        </pc:sldMkLst>
      </pc:sldChg>
      <pc:sldChg chg="del">
        <pc:chgData name="Luke Wang" userId="69b7a984b809f2c0" providerId="LiveId" clId="{AF5F2220-6B3E-4009-B333-14BADCB857CF}" dt="2024-05-08T06:10:26.842" v="16" actId="47"/>
        <pc:sldMkLst>
          <pc:docMk/>
          <pc:sldMk cId="4205564303" sldId="371"/>
        </pc:sldMkLst>
      </pc:sldChg>
      <pc:sldChg chg="del">
        <pc:chgData name="Luke Wang" userId="69b7a984b809f2c0" providerId="LiveId" clId="{AF5F2220-6B3E-4009-B333-14BADCB857CF}" dt="2024-05-08T06:10:26.842" v="16" actId="47"/>
        <pc:sldMkLst>
          <pc:docMk/>
          <pc:sldMk cId="39832120" sldId="372"/>
        </pc:sldMkLst>
      </pc:sldChg>
      <pc:sldChg chg="del">
        <pc:chgData name="Luke Wang" userId="69b7a984b809f2c0" providerId="LiveId" clId="{AF5F2220-6B3E-4009-B333-14BADCB857CF}" dt="2024-05-08T06:10:26.842" v="16" actId="47"/>
        <pc:sldMkLst>
          <pc:docMk/>
          <pc:sldMk cId="3365023283" sldId="373"/>
        </pc:sldMkLst>
      </pc:sldChg>
      <pc:sldChg chg="del">
        <pc:chgData name="Luke Wang" userId="69b7a984b809f2c0" providerId="LiveId" clId="{AF5F2220-6B3E-4009-B333-14BADCB857CF}" dt="2024-05-08T06:10:26.842" v="16" actId="47"/>
        <pc:sldMkLst>
          <pc:docMk/>
          <pc:sldMk cId="2045765465" sldId="374"/>
        </pc:sldMkLst>
      </pc:sldChg>
      <pc:sldChg chg="del">
        <pc:chgData name="Luke Wang" userId="69b7a984b809f2c0" providerId="LiveId" clId="{AF5F2220-6B3E-4009-B333-14BADCB857CF}" dt="2024-05-08T06:10:26.842" v="16" actId="47"/>
        <pc:sldMkLst>
          <pc:docMk/>
          <pc:sldMk cId="55333441" sldId="375"/>
        </pc:sldMkLst>
      </pc:sldChg>
      <pc:sldChg chg="del">
        <pc:chgData name="Luke Wang" userId="69b7a984b809f2c0" providerId="LiveId" clId="{AF5F2220-6B3E-4009-B333-14BADCB857CF}" dt="2024-05-08T06:10:26.842" v="16" actId="47"/>
        <pc:sldMkLst>
          <pc:docMk/>
          <pc:sldMk cId="1050647721" sldId="376"/>
        </pc:sldMkLst>
      </pc:sldChg>
      <pc:sldChg chg="del">
        <pc:chgData name="Luke Wang" userId="69b7a984b809f2c0" providerId="LiveId" clId="{AF5F2220-6B3E-4009-B333-14BADCB857CF}" dt="2024-05-08T06:10:26.842" v="16" actId="47"/>
        <pc:sldMkLst>
          <pc:docMk/>
          <pc:sldMk cId="3368242414" sldId="377"/>
        </pc:sldMkLst>
      </pc:sldChg>
      <pc:sldChg chg="del">
        <pc:chgData name="Luke Wang" userId="69b7a984b809f2c0" providerId="LiveId" clId="{AF5F2220-6B3E-4009-B333-14BADCB857CF}" dt="2024-05-08T06:10:26.842" v="16" actId="47"/>
        <pc:sldMkLst>
          <pc:docMk/>
          <pc:sldMk cId="4228932085" sldId="378"/>
        </pc:sldMkLst>
      </pc:sldChg>
      <pc:sldChg chg="del">
        <pc:chgData name="Luke Wang" userId="69b7a984b809f2c0" providerId="LiveId" clId="{AF5F2220-6B3E-4009-B333-14BADCB857CF}" dt="2024-05-08T06:10:26.842" v="16" actId="47"/>
        <pc:sldMkLst>
          <pc:docMk/>
          <pc:sldMk cId="1939177579" sldId="379"/>
        </pc:sldMkLst>
      </pc:sldChg>
      <pc:sldChg chg="del">
        <pc:chgData name="Luke Wang" userId="69b7a984b809f2c0" providerId="LiveId" clId="{AF5F2220-6B3E-4009-B333-14BADCB857CF}" dt="2024-05-08T06:10:26.842" v="16" actId="47"/>
        <pc:sldMkLst>
          <pc:docMk/>
          <pc:sldMk cId="3923313957" sldId="380"/>
        </pc:sldMkLst>
      </pc:sldChg>
      <pc:sldChg chg="del">
        <pc:chgData name="Luke Wang" userId="69b7a984b809f2c0" providerId="LiveId" clId="{AF5F2220-6B3E-4009-B333-14BADCB857CF}" dt="2024-05-08T06:10:26.842" v="16" actId="47"/>
        <pc:sldMkLst>
          <pc:docMk/>
          <pc:sldMk cId="73940912" sldId="381"/>
        </pc:sldMkLst>
      </pc:sldChg>
      <pc:sldChg chg="del">
        <pc:chgData name="Luke Wang" userId="69b7a984b809f2c0" providerId="LiveId" clId="{AF5F2220-6B3E-4009-B333-14BADCB857CF}" dt="2024-05-08T06:10:26.842" v="16" actId="47"/>
        <pc:sldMkLst>
          <pc:docMk/>
          <pc:sldMk cId="1508347748" sldId="382"/>
        </pc:sldMkLst>
      </pc:sldChg>
      <pc:sldChg chg="del">
        <pc:chgData name="Luke Wang" userId="69b7a984b809f2c0" providerId="LiveId" clId="{AF5F2220-6B3E-4009-B333-14BADCB857CF}" dt="2024-05-08T06:10:26.842" v="16" actId="47"/>
        <pc:sldMkLst>
          <pc:docMk/>
          <pc:sldMk cId="3037414874" sldId="383"/>
        </pc:sldMkLst>
      </pc:sldChg>
      <pc:sldChg chg="del">
        <pc:chgData name="Luke Wang" userId="69b7a984b809f2c0" providerId="LiveId" clId="{AF5F2220-6B3E-4009-B333-14BADCB857CF}" dt="2024-05-08T06:10:26.842" v="16" actId="47"/>
        <pc:sldMkLst>
          <pc:docMk/>
          <pc:sldMk cId="3438953079" sldId="384"/>
        </pc:sldMkLst>
      </pc:sldChg>
    </pc:docChg>
  </pc:docChgLst>
  <pc:docChgLst>
    <pc:chgData name="Luke Wang" userId="69b7a984b809f2c0" providerId="LiveId" clId="{3DA7E20C-78DA-4B97-9E02-E34088889449}"/>
    <pc:docChg chg="undo custSel addSld delSld modSld sldOrd">
      <pc:chgData name="Luke Wang" userId="69b7a984b809f2c0" providerId="LiveId" clId="{3DA7E20C-78DA-4B97-9E02-E34088889449}" dt="2024-05-16T10:33:01.797" v="10281" actId="1076"/>
      <pc:docMkLst>
        <pc:docMk/>
      </pc:docMkLst>
      <pc:sldChg chg="modSp mod">
        <pc:chgData name="Luke Wang" userId="69b7a984b809f2c0" providerId="LiveId" clId="{3DA7E20C-78DA-4B97-9E02-E34088889449}" dt="2024-05-16T09:54:20.705" v="7438" actId="20577"/>
        <pc:sldMkLst>
          <pc:docMk/>
          <pc:sldMk cId="762335526" sldId="306"/>
        </pc:sldMkLst>
        <pc:spChg chg="mod">
          <ac:chgData name="Luke Wang" userId="69b7a984b809f2c0" providerId="LiveId" clId="{3DA7E20C-78DA-4B97-9E02-E34088889449}" dt="2024-05-16T09:54:20.705" v="7438" actId="20577"/>
          <ac:spMkLst>
            <pc:docMk/>
            <pc:sldMk cId="762335526" sldId="306"/>
            <ac:spMk id="3" creationId="{EE238EE8-089C-80A1-BA20-33458BAECF5F}"/>
          </ac:spMkLst>
        </pc:spChg>
      </pc:sldChg>
      <pc:sldChg chg="addSp delSp modSp mod modAnim">
        <pc:chgData name="Luke Wang" userId="69b7a984b809f2c0" providerId="LiveId" clId="{3DA7E20C-78DA-4B97-9E02-E34088889449}" dt="2024-05-15T17:48:06.524" v="1770" actId="14100"/>
        <pc:sldMkLst>
          <pc:docMk/>
          <pc:sldMk cId="3909457360" sldId="412"/>
        </pc:sldMkLst>
        <pc:spChg chg="del">
          <ac:chgData name="Luke Wang" userId="69b7a984b809f2c0" providerId="LiveId" clId="{3DA7E20C-78DA-4B97-9E02-E34088889449}" dt="2024-05-15T17:33:18.172" v="718" actId="478"/>
          <ac:spMkLst>
            <pc:docMk/>
            <pc:sldMk cId="3909457360" sldId="412"/>
            <ac:spMk id="2" creationId="{DEC67966-685C-62B3-25C2-C931A0EEB939}"/>
          </ac:spMkLst>
        </pc:spChg>
        <pc:spChg chg="del">
          <ac:chgData name="Luke Wang" userId="69b7a984b809f2c0" providerId="LiveId" clId="{3DA7E20C-78DA-4B97-9E02-E34088889449}" dt="2024-05-15T17:35:28.865" v="731" actId="478"/>
          <ac:spMkLst>
            <pc:docMk/>
            <pc:sldMk cId="3909457360" sldId="412"/>
            <ac:spMk id="3" creationId="{E391BB6F-C5C8-CE36-D21B-62F32C718D43}"/>
          </ac:spMkLst>
        </pc:spChg>
        <pc:spChg chg="add del mod">
          <ac:chgData name="Luke Wang" userId="69b7a984b809f2c0" providerId="LiveId" clId="{3DA7E20C-78DA-4B97-9E02-E34088889449}" dt="2024-05-15T17:35:29.976" v="732" actId="478"/>
          <ac:spMkLst>
            <pc:docMk/>
            <pc:sldMk cId="3909457360" sldId="412"/>
            <ac:spMk id="6" creationId="{78BED3D1-D017-ADF5-6B48-92C40980D6C9}"/>
          </ac:spMkLst>
        </pc:spChg>
        <pc:spChg chg="add mod">
          <ac:chgData name="Luke Wang" userId="69b7a984b809f2c0" providerId="LiveId" clId="{3DA7E20C-78DA-4B97-9E02-E34088889449}" dt="2024-05-15T17:38:58.482" v="1033" actId="1076"/>
          <ac:spMkLst>
            <pc:docMk/>
            <pc:sldMk cId="3909457360" sldId="412"/>
            <ac:spMk id="8" creationId="{CDB2BE96-D563-CE32-DF51-4643CFFE5118}"/>
          </ac:spMkLst>
        </pc:spChg>
        <pc:spChg chg="add mod ord">
          <ac:chgData name="Luke Wang" userId="69b7a984b809f2c0" providerId="LiveId" clId="{3DA7E20C-78DA-4B97-9E02-E34088889449}" dt="2024-05-15T17:48:06.524" v="1770" actId="14100"/>
          <ac:spMkLst>
            <pc:docMk/>
            <pc:sldMk cId="3909457360" sldId="412"/>
            <ac:spMk id="9" creationId="{F9189332-4ABB-0B2B-16E6-26B63FFA0A52}"/>
          </ac:spMkLst>
        </pc:spChg>
        <pc:spChg chg="add mod">
          <ac:chgData name="Luke Wang" userId="69b7a984b809f2c0" providerId="LiveId" clId="{3DA7E20C-78DA-4B97-9E02-E34088889449}" dt="2024-05-15T17:39:14.044" v="1037" actId="120"/>
          <ac:spMkLst>
            <pc:docMk/>
            <pc:sldMk cId="3909457360" sldId="412"/>
            <ac:spMk id="10" creationId="{E2649431-27FC-00E8-C131-56037828AA4C}"/>
          </ac:spMkLst>
        </pc:spChg>
        <pc:picChg chg="add mod modCrop">
          <ac:chgData name="Luke Wang" userId="69b7a984b809f2c0" providerId="LiveId" clId="{3DA7E20C-78DA-4B97-9E02-E34088889449}" dt="2024-05-15T17:40:23.907" v="1737" actId="29295"/>
          <ac:picMkLst>
            <pc:docMk/>
            <pc:sldMk cId="3909457360" sldId="412"/>
            <ac:picMk id="7" creationId="{A3205034-4652-6057-94EB-F204EA3AC42A}"/>
          </ac:picMkLst>
        </pc:picChg>
        <pc:picChg chg="add mod">
          <ac:chgData name="Luke Wang" userId="69b7a984b809f2c0" providerId="LiveId" clId="{3DA7E20C-78DA-4B97-9E02-E34088889449}" dt="2024-05-15T17:40:20.183" v="1707"/>
          <ac:picMkLst>
            <pc:docMk/>
            <pc:sldMk cId="3909457360" sldId="412"/>
            <ac:picMk id="1026" creationId="{881AA16E-77AC-D21F-0748-E813C7C8C9DE}"/>
          </ac:picMkLst>
        </pc:picChg>
      </pc:sldChg>
      <pc:sldChg chg="addSp delSp modSp mod modAnim">
        <pc:chgData name="Luke Wang" userId="69b7a984b809f2c0" providerId="LiveId" clId="{3DA7E20C-78DA-4B97-9E02-E34088889449}" dt="2024-05-15T17:43:29.790" v="1766"/>
        <pc:sldMkLst>
          <pc:docMk/>
          <pc:sldMk cId="4270720970" sldId="413"/>
        </pc:sldMkLst>
        <pc:spChg chg="del">
          <ac:chgData name="Luke Wang" userId="69b7a984b809f2c0" providerId="LiveId" clId="{3DA7E20C-78DA-4B97-9E02-E34088889449}" dt="2024-05-15T17:40:56.174" v="1742" actId="478"/>
          <ac:spMkLst>
            <pc:docMk/>
            <pc:sldMk cId="4270720970" sldId="413"/>
            <ac:spMk id="2" creationId="{C103B785-4EEC-114F-D992-284088685B46}"/>
          </ac:spMkLst>
        </pc:spChg>
        <pc:spChg chg="add del mod">
          <ac:chgData name="Luke Wang" userId="69b7a984b809f2c0" providerId="LiveId" clId="{3DA7E20C-78DA-4B97-9E02-E34088889449}" dt="2024-05-15T17:40:54.168" v="1741"/>
          <ac:spMkLst>
            <pc:docMk/>
            <pc:sldMk cId="4270720970" sldId="413"/>
            <ac:spMk id="5" creationId="{D5F1C0C1-A8AE-92DC-1B9E-85A650C66EDC}"/>
          </ac:spMkLst>
        </pc:spChg>
        <pc:spChg chg="add mod">
          <ac:chgData name="Luke Wang" userId="69b7a984b809f2c0" providerId="LiveId" clId="{3DA7E20C-78DA-4B97-9E02-E34088889449}" dt="2024-05-15T17:40:56.174" v="1742" actId="478"/>
          <ac:spMkLst>
            <pc:docMk/>
            <pc:sldMk cId="4270720970" sldId="413"/>
            <ac:spMk id="7" creationId="{8ED3EC1F-0AF6-8E91-7640-AEA3FFA667BD}"/>
          </ac:spMkLst>
        </pc:spChg>
        <pc:spChg chg="add mod">
          <ac:chgData name="Luke Wang" userId="69b7a984b809f2c0" providerId="LiveId" clId="{3DA7E20C-78DA-4B97-9E02-E34088889449}" dt="2024-05-15T17:41:37.975" v="1746" actId="14100"/>
          <ac:spMkLst>
            <pc:docMk/>
            <pc:sldMk cId="4270720970" sldId="413"/>
            <ac:spMk id="8" creationId="{ED74F744-50B8-771D-562D-8040129DB768}"/>
          </ac:spMkLst>
        </pc:spChg>
        <pc:picChg chg="add mod">
          <ac:chgData name="Luke Wang" userId="69b7a984b809f2c0" providerId="LiveId" clId="{3DA7E20C-78DA-4B97-9E02-E34088889449}" dt="2024-05-15T17:43:25.880" v="1765" actId="14100"/>
          <ac:picMkLst>
            <pc:docMk/>
            <pc:sldMk cId="4270720970" sldId="413"/>
            <ac:picMk id="9" creationId="{81471371-4DC8-8FB3-5539-1709C77E2512}"/>
          </ac:picMkLst>
        </pc:picChg>
        <pc:picChg chg="add mod">
          <ac:chgData name="Luke Wang" userId="69b7a984b809f2c0" providerId="LiveId" clId="{3DA7E20C-78DA-4B97-9E02-E34088889449}" dt="2024-05-15T17:42:38.094" v="1755" actId="732"/>
          <ac:picMkLst>
            <pc:docMk/>
            <pc:sldMk cId="4270720970" sldId="413"/>
            <ac:picMk id="2050" creationId="{A769F9E7-7FF8-024A-22A4-D9CA4AB8387C}"/>
          </ac:picMkLst>
        </pc:picChg>
        <pc:picChg chg="add del mod">
          <ac:chgData name="Luke Wang" userId="69b7a984b809f2c0" providerId="LiveId" clId="{3DA7E20C-78DA-4B97-9E02-E34088889449}" dt="2024-05-15T17:43:02.085" v="1760" actId="478"/>
          <ac:picMkLst>
            <pc:docMk/>
            <pc:sldMk cId="4270720970" sldId="413"/>
            <ac:picMk id="2052" creationId="{02BB976A-B377-6D76-8C33-38594A9C2343}"/>
          </ac:picMkLst>
        </pc:picChg>
      </pc:sldChg>
      <pc:sldChg chg="del">
        <pc:chgData name="Luke Wang" userId="69b7a984b809f2c0" providerId="LiveId" clId="{3DA7E20C-78DA-4B97-9E02-E34088889449}" dt="2024-05-15T17:41:41.719" v="1747" actId="47"/>
        <pc:sldMkLst>
          <pc:docMk/>
          <pc:sldMk cId="2108756818" sldId="414"/>
        </pc:sldMkLst>
      </pc:sldChg>
      <pc:sldChg chg="modSp add mod ord">
        <pc:chgData name="Luke Wang" userId="69b7a984b809f2c0" providerId="LiveId" clId="{3DA7E20C-78DA-4B97-9E02-E34088889449}" dt="2024-05-16T09:54:15.996" v="7437" actId="20577"/>
        <pc:sldMkLst>
          <pc:docMk/>
          <pc:sldMk cId="853957465" sldId="415"/>
        </pc:sldMkLst>
        <pc:spChg chg="mod">
          <ac:chgData name="Luke Wang" userId="69b7a984b809f2c0" providerId="LiveId" clId="{3DA7E20C-78DA-4B97-9E02-E34088889449}" dt="2024-05-16T09:54:15.996" v="7437" actId="20577"/>
          <ac:spMkLst>
            <pc:docMk/>
            <pc:sldMk cId="853957465" sldId="415"/>
            <ac:spMk id="3" creationId="{EE238EE8-089C-80A1-BA20-33458BAECF5F}"/>
          </ac:spMkLst>
        </pc:spChg>
      </pc:sldChg>
      <pc:sldChg chg="new del">
        <pc:chgData name="Luke Wang" userId="69b7a984b809f2c0" providerId="LiveId" clId="{3DA7E20C-78DA-4B97-9E02-E34088889449}" dt="2024-05-15T17:18:57.875" v="223" actId="47"/>
        <pc:sldMkLst>
          <pc:docMk/>
          <pc:sldMk cId="2679304079" sldId="415"/>
        </pc:sldMkLst>
      </pc:sldChg>
      <pc:sldChg chg="modSp add del mod">
        <pc:chgData name="Luke Wang" userId="69b7a984b809f2c0" providerId="LiveId" clId="{3DA7E20C-78DA-4B97-9E02-E34088889449}" dt="2024-05-16T09:54:06.884" v="7434" actId="47"/>
        <pc:sldMkLst>
          <pc:docMk/>
          <pc:sldMk cId="2532391733" sldId="416"/>
        </pc:sldMkLst>
        <pc:spChg chg="mod">
          <ac:chgData name="Luke Wang" userId="69b7a984b809f2c0" providerId="LiveId" clId="{3DA7E20C-78DA-4B97-9E02-E34088889449}" dt="2024-05-15T17:29:07.658" v="564" actId="20577"/>
          <ac:spMkLst>
            <pc:docMk/>
            <pc:sldMk cId="2532391733" sldId="416"/>
            <ac:spMk id="3" creationId="{EE238EE8-089C-80A1-BA20-33458BAECF5F}"/>
          </ac:spMkLst>
        </pc:spChg>
      </pc:sldChg>
      <pc:sldChg chg="modSp add mod">
        <pc:chgData name="Luke Wang" userId="69b7a984b809f2c0" providerId="LiveId" clId="{3DA7E20C-78DA-4B97-9E02-E34088889449}" dt="2024-05-16T09:54:11.596" v="7436" actId="20577"/>
        <pc:sldMkLst>
          <pc:docMk/>
          <pc:sldMk cId="486383347" sldId="417"/>
        </pc:sldMkLst>
        <pc:spChg chg="mod">
          <ac:chgData name="Luke Wang" userId="69b7a984b809f2c0" providerId="LiveId" clId="{3DA7E20C-78DA-4B97-9E02-E34088889449}" dt="2024-05-16T09:54:11.596" v="7436" actId="20577"/>
          <ac:spMkLst>
            <pc:docMk/>
            <pc:sldMk cId="486383347" sldId="417"/>
            <ac:spMk id="3" creationId="{EE238EE8-089C-80A1-BA20-33458BAECF5F}"/>
          </ac:spMkLst>
        </pc:spChg>
      </pc:sldChg>
      <pc:sldChg chg="modSp new mod">
        <pc:chgData name="Luke Wang" userId="69b7a984b809f2c0" providerId="LiveId" clId="{3DA7E20C-78DA-4B97-9E02-E34088889449}" dt="2024-05-15T17:51:47.887" v="1789" actId="20577"/>
        <pc:sldMkLst>
          <pc:docMk/>
          <pc:sldMk cId="1557299230" sldId="418"/>
        </pc:sldMkLst>
        <pc:spChg chg="mod">
          <ac:chgData name="Luke Wang" userId="69b7a984b809f2c0" providerId="LiveId" clId="{3DA7E20C-78DA-4B97-9E02-E34088889449}" dt="2024-05-15T17:25:54.804" v="458" actId="113"/>
          <ac:spMkLst>
            <pc:docMk/>
            <pc:sldMk cId="1557299230" sldId="418"/>
            <ac:spMk id="2" creationId="{EF422D25-2CAA-13B1-A4AB-636D61021273}"/>
          </ac:spMkLst>
        </pc:spChg>
        <pc:spChg chg="mod">
          <ac:chgData name="Luke Wang" userId="69b7a984b809f2c0" providerId="LiveId" clId="{3DA7E20C-78DA-4B97-9E02-E34088889449}" dt="2024-05-15T17:51:47.887" v="1789" actId="20577"/>
          <ac:spMkLst>
            <pc:docMk/>
            <pc:sldMk cId="1557299230" sldId="418"/>
            <ac:spMk id="3" creationId="{A447EED2-2263-25E0-37BE-78FEBD7F7712}"/>
          </ac:spMkLst>
        </pc:spChg>
      </pc:sldChg>
      <pc:sldChg chg="addSp delSp modSp new mod modAnim">
        <pc:chgData name="Luke Wang" userId="69b7a984b809f2c0" providerId="LiveId" clId="{3DA7E20C-78DA-4B97-9E02-E34088889449}" dt="2024-05-16T06:33:33.083" v="2076"/>
        <pc:sldMkLst>
          <pc:docMk/>
          <pc:sldMk cId="2455380085" sldId="419"/>
        </pc:sldMkLst>
        <pc:spChg chg="mod">
          <ac:chgData name="Luke Wang" userId="69b7a984b809f2c0" providerId="LiveId" clId="{3DA7E20C-78DA-4B97-9E02-E34088889449}" dt="2024-05-15T17:51:08.250" v="1771" actId="20577"/>
          <ac:spMkLst>
            <pc:docMk/>
            <pc:sldMk cId="2455380085" sldId="419"/>
            <ac:spMk id="2" creationId="{61906599-C682-496A-29AB-FBE15F78F78D}"/>
          </ac:spMkLst>
        </pc:spChg>
        <pc:spChg chg="add del mod">
          <ac:chgData name="Luke Wang" userId="69b7a984b809f2c0" providerId="LiveId" clId="{3DA7E20C-78DA-4B97-9E02-E34088889449}" dt="2024-05-16T06:32:46.797" v="2023" actId="21"/>
          <ac:spMkLst>
            <pc:docMk/>
            <pc:sldMk cId="2455380085" sldId="419"/>
            <ac:spMk id="11" creationId="{056E722C-22C2-607D-33BC-3700CF3D7D65}"/>
          </ac:spMkLst>
        </pc:spChg>
        <pc:spChg chg="add mod">
          <ac:chgData name="Luke Wang" userId="69b7a984b809f2c0" providerId="LiveId" clId="{3DA7E20C-78DA-4B97-9E02-E34088889449}" dt="2024-05-16T06:33:30.452" v="2075" actId="164"/>
          <ac:spMkLst>
            <pc:docMk/>
            <pc:sldMk cId="2455380085" sldId="419"/>
            <ac:spMk id="12" creationId="{CB1AD2E6-B57A-5BAB-265D-64DDEB206DA5}"/>
          </ac:spMkLst>
        </pc:spChg>
        <pc:spChg chg="add mod">
          <ac:chgData name="Luke Wang" userId="69b7a984b809f2c0" providerId="LiveId" clId="{3DA7E20C-78DA-4B97-9E02-E34088889449}" dt="2024-05-16T06:33:30.452" v="2075" actId="164"/>
          <ac:spMkLst>
            <pc:docMk/>
            <pc:sldMk cId="2455380085" sldId="419"/>
            <ac:spMk id="13" creationId="{C480E82A-4611-AD84-4818-96647E2AF251}"/>
          </ac:spMkLst>
        </pc:spChg>
        <pc:grpChg chg="add mod">
          <ac:chgData name="Luke Wang" userId="69b7a984b809f2c0" providerId="LiveId" clId="{3DA7E20C-78DA-4B97-9E02-E34088889449}" dt="2024-05-16T06:33:30.452" v="2075" actId="164"/>
          <ac:grpSpMkLst>
            <pc:docMk/>
            <pc:sldMk cId="2455380085" sldId="419"/>
            <ac:grpSpMk id="2" creationId="{BD5DB305-94C1-D372-CC18-F65B6560AA66}"/>
          </ac:grpSpMkLst>
        </pc:grpChg>
      </pc:sldChg>
      <pc:sldChg chg="modSp new mod">
        <pc:chgData name="Luke Wang" userId="69b7a984b809f2c0" providerId="LiveId" clId="{3DA7E20C-78DA-4B97-9E02-E34088889449}" dt="2024-05-16T09:33:15.759" v="6095" actId="6549"/>
        <pc:sldMkLst>
          <pc:docMk/>
          <pc:sldMk cId="4088832065" sldId="420"/>
        </pc:sldMkLst>
        <pc:spChg chg="mod">
          <ac:chgData name="Luke Wang" userId="69b7a984b809f2c0" providerId="LiveId" clId="{3DA7E20C-78DA-4B97-9E02-E34088889449}" dt="2024-05-15T17:25:52.096" v="456" actId="207"/>
          <ac:spMkLst>
            <pc:docMk/>
            <pc:sldMk cId="4088832065" sldId="420"/>
            <ac:spMk id="2" creationId="{08657FE3-05B8-AE0C-463F-A5302D8C10FC}"/>
          </ac:spMkLst>
        </pc:spChg>
        <pc:spChg chg="mod">
          <ac:chgData name="Luke Wang" userId="69b7a984b809f2c0" providerId="LiveId" clId="{3DA7E20C-78DA-4B97-9E02-E34088889449}" dt="2024-05-16T09:33:15.759" v="6095" actId="6549"/>
          <ac:spMkLst>
            <pc:docMk/>
            <pc:sldMk cId="4088832065" sldId="420"/>
            <ac:spMk id="3" creationId="{AC4CC071-8EF9-12FC-A5B5-51C6AD966809}"/>
          </ac:spMkLst>
        </pc:spChg>
      </pc:sldChg>
      <pc:sldChg chg="modSp new mod">
        <pc:chgData name="Luke Wang" userId="69b7a984b809f2c0" providerId="LiveId" clId="{3DA7E20C-78DA-4B97-9E02-E34088889449}" dt="2024-05-15T17:53:55.591" v="1935" actId="20577"/>
        <pc:sldMkLst>
          <pc:docMk/>
          <pc:sldMk cId="607770420" sldId="421"/>
        </pc:sldMkLst>
        <pc:spChg chg="mod">
          <ac:chgData name="Luke Wang" userId="69b7a984b809f2c0" providerId="LiveId" clId="{3DA7E20C-78DA-4B97-9E02-E34088889449}" dt="2024-05-15T17:29:19.943" v="622" actId="20577"/>
          <ac:spMkLst>
            <pc:docMk/>
            <pc:sldMk cId="607770420" sldId="421"/>
            <ac:spMk id="2" creationId="{E3DCA2EF-C61B-8D78-4D72-82EA6A3A686A}"/>
          </ac:spMkLst>
        </pc:spChg>
        <pc:spChg chg="mod">
          <ac:chgData name="Luke Wang" userId="69b7a984b809f2c0" providerId="LiveId" clId="{3DA7E20C-78DA-4B97-9E02-E34088889449}" dt="2024-05-15T17:53:55.591" v="1935" actId="20577"/>
          <ac:spMkLst>
            <pc:docMk/>
            <pc:sldMk cId="607770420" sldId="421"/>
            <ac:spMk id="3" creationId="{AA13B04F-0502-3C7A-4B8D-104B70810FA6}"/>
          </ac:spMkLst>
        </pc:spChg>
      </pc:sldChg>
      <pc:sldChg chg="modSp new del mod">
        <pc:chgData name="Luke Wang" userId="69b7a984b809f2c0" providerId="LiveId" clId="{3DA7E20C-78DA-4B97-9E02-E34088889449}" dt="2024-05-16T09:54:07.904" v="7435" actId="47"/>
        <pc:sldMkLst>
          <pc:docMk/>
          <pc:sldMk cId="213664230" sldId="422"/>
        </pc:sldMkLst>
        <pc:spChg chg="mod">
          <ac:chgData name="Luke Wang" userId="69b7a984b809f2c0" providerId="LiveId" clId="{3DA7E20C-78DA-4B97-9E02-E34088889449}" dt="2024-05-15T17:30:04.288" v="717" actId="20577"/>
          <ac:spMkLst>
            <pc:docMk/>
            <pc:sldMk cId="213664230" sldId="422"/>
            <ac:spMk id="2" creationId="{7E5B68AE-7E95-25A3-BF42-D6E466AEBE68}"/>
          </ac:spMkLst>
        </pc:spChg>
      </pc:sldChg>
      <pc:sldChg chg="modSp new mod">
        <pc:chgData name="Luke Wang" userId="69b7a984b809f2c0" providerId="LiveId" clId="{3DA7E20C-78DA-4B97-9E02-E34088889449}" dt="2024-05-16T08:26:40.958" v="2605" actId="6549"/>
        <pc:sldMkLst>
          <pc:docMk/>
          <pc:sldMk cId="4205661276" sldId="423"/>
        </pc:sldMkLst>
        <pc:spChg chg="mod">
          <ac:chgData name="Luke Wang" userId="69b7a984b809f2c0" providerId="LiveId" clId="{3DA7E20C-78DA-4B97-9E02-E34088889449}" dt="2024-05-15T17:52:00.207" v="1792" actId="20577"/>
          <ac:spMkLst>
            <pc:docMk/>
            <pc:sldMk cId="4205661276" sldId="423"/>
            <ac:spMk id="2" creationId="{1AC6BEB1-FAD0-DBFC-F871-8913D5A5ADA2}"/>
          </ac:spMkLst>
        </pc:spChg>
        <pc:spChg chg="mod">
          <ac:chgData name="Luke Wang" userId="69b7a984b809f2c0" providerId="LiveId" clId="{3DA7E20C-78DA-4B97-9E02-E34088889449}" dt="2024-05-16T08:26:40.958" v="2605" actId="6549"/>
          <ac:spMkLst>
            <pc:docMk/>
            <pc:sldMk cId="4205661276" sldId="423"/>
            <ac:spMk id="3" creationId="{21156D71-FF6B-9BA3-2A69-FEDA580B834E}"/>
          </ac:spMkLst>
        </pc:spChg>
      </pc:sldChg>
      <pc:sldChg chg="modSp new mod">
        <pc:chgData name="Luke Wang" userId="69b7a984b809f2c0" providerId="LiveId" clId="{3DA7E20C-78DA-4B97-9E02-E34088889449}" dt="2024-05-15T17:52:06.005" v="1795" actId="20577"/>
        <pc:sldMkLst>
          <pc:docMk/>
          <pc:sldMk cId="3883170765" sldId="424"/>
        </pc:sldMkLst>
        <pc:spChg chg="mod">
          <ac:chgData name="Luke Wang" userId="69b7a984b809f2c0" providerId="LiveId" clId="{3DA7E20C-78DA-4B97-9E02-E34088889449}" dt="2024-05-15T17:52:06.005" v="1795" actId="20577"/>
          <ac:spMkLst>
            <pc:docMk/>
            <pc:sldMk cId="3883170765" sldId="424"/>
            <ac:spMk id="2" creationId="{BE1F66DD-CF0B-671D-E715-B0295BA1224D}"/>
          </ac:spMkLst>
        </pc:spChg>
      </pc:sldChg>
      <pc:sldChg chg="addSp delSp modSp new mod">
        <pc:chgData name="Luke Wang" userId="69b7a984b809f2c0" providerId="LiveId" clId="{3DA7E20C-78DA-4B97-9E02-E34088889449}" dt="2024-05-16T08:49:57.194" v="3446" actId="1076"/>
        <pc:sldMkLst>
          <pc:docMk/>
          <pc:sldMk cId="2893550149" sldId="425"/>
        </pc:sldMkLst>
        <pc:spChg chg="mod">
          <ac:chgData name="Luke Wang" userId="69b7a984b809f2c0" providerId="LiveId" clId="{3DA7E20C-78DA-4B97-9E02-E34088889449}" dt="2024-05-15T17:52:11.125" v="1798" actId="20577"/>
          <ac:spMkLst>
            <pc:docMk/>
            <pc:sldMk cId="2893550149" sldId="425"/>
            <ac:spMk id="2" creationId="{06984D5A-A5E5-F5F6-AAAC-5C0BFB7C8805}"/>
          </ac:spMkLst>
        </pc:spChg>
        <pc:spChg chg="mod">
          <ac:chgData name="Luke Wang" userId="69b7a984b809f2c0" providerId="LiveId" clId="{3DA7E20C-78DA-4B97-9E02-E34088889449}" dt="2024-05-16T08:48:53.667" v="3436" actId="20577"/>
          <ac:spMkLst>
            <pc:docMk/>
            <pc:sldMk cId="2893550149" sldId="425"/>
            <ac:spMk id="3" creationId="{C411072A-3ED7-6CFC-9369-F1FEE7EB9420}"/>
          </ac:spMkLst>
        </pc:spChg>
        <pc:spChg chg="add del">
          <ac:chgData name="Luke Wang" userId="69b7a984b809f2c0" providerId="LiveId" clId="{3DA7E20C-78DA-4B97-9E02-E34088889449}" dt="2024-05-16T08:49:48.287" v="3441"/>
          <ac:spMkLst>
            <pc:docMk/>
            <pc:sldMk cId="2893550149" sldId="425"/>
            <ac:spMk id="6" creationId="{D90CDC5F-AF1A-E6F2-EDC8-A4C1DFA68797}"/>
          </ac:spMkLst>
        </pc:spChg>
        <pc:picChg chg="add del mod">
          <ac:chgData name="Luke Wang" userId="69b7a984b809f2c0" providerId="LiveId" clId="{3DA7E20C-78DA-4B97-9E02-E34088889449}" dt="2024-05-16T08:49:44.812" v="3439" actId="478"/>
          <ac:picMkLst>
            <pc:docMk/>
            <pc:sldMk cId="2893550149" sldId="425"/>
            <ac:picMk id="5" creationId="{AE598EE2-1CB1-9D5F-5CEB-3A6C350514F5}"/>
          </ac:picMkLst>
        </pc:picChg>
        <pc:picChg chg="add mod">
          <ac:chgData name="Luke Wang" userId="69b7a984b809f2c0" providerId="LiveId" clId="{3DA7E20C-78DA-4B97-9E02-E34088889449}" dt="2024-05-16T08:49:57.194" v="3446" actId="1076"/>
          <ac:picMkLst>
            <pc:docMk/>
            <pc:sldMk cId="2893550149" sldId="425"/>
            <ac:picMk id="7" creationId="{AE9A4F2F-4EC7-9545-D2D1-080321866972}"/>
          </ac:picMkLst>
        </pc:picChg>
      </pc:sldChg>
      <pc:sldChg chg="modSp add mod">
        <pc:chgData name="Luke Wang" userId="69b7a984b809f2c0" providerId="LiveId" clId="{3DA7E20C-78DA-4B97-9E02-E34088889449}" dt="2024-05-16T08:48:10.944" v="3424" actId="20577"/>
        <pc:sldMkLst>
          <pc:docMk/>
          <pc:sldMk cId="4098951136" sldId="426"/>
        </pc:sldMkLst>
        <pc:spChg chg="mod">
          <ac:chgData name="Luke Wang" userId="69b7a984b809f2c0" providerId="LiveId" clId="{3DA7E20C-78DA-4B97-9E02-E34088889449}" dt="2024-05-15T17:52:26.358" v="1811" actId="5793"/>
          <ac:spMkLst>
            <pc:docMk/>
            <pc:sldMk cId="4098951136" sldId="426"/>
            <ac:spMk id="2" creationId="{EF422D25-2CAA-13B1-A4AB-636D61021273}"/>
          </ac:spMkLst>
        </pc:spChg>
        <pc:spChg chg="mod">
          <ac:chgData name="Luke Wang" userId="69b7a984b809f2c0" providerId="LiveId" clId="{3DA7E20C-78DA-4B97-9E02-E34088889449}" dt="2024-05-16T08:48:10.944" v="3424" actId="20577"/>
          <ac:spMkLst>
            <pc:docMk/>
            <pc:sldMk cId="4098951136" sldId="426"/>
            <ac:spMk id="3" creationId="{A447EED2-2263-25E0-37BE-78FEBD7F7712}"/>
          </ac:spMkLst>
        </pc:spChg>
      </pc:sldChg>
      <pc:sldChg chg="modSp add mod">
        <pc:chgData name="Luke Wang" userId="69b7a984b809f2c0" providerId="LiveId" clId="{3DA7E20C-78DA-4B97-9E02-E34088889449}" dt="2024-05-16T09:33:25.521" v="6099" actId="6549"/>
        <pc:sldMkLst>
          <pc:docMk/>
          <pc:sldMk cId="542930806" sldId="427"/>
        </pc:sldMkLst>
        <pc:spChg chg="mod">
          <ac:chgData name="Luke Wang" userId="69b7a984b809f2c0" providerId="LiveId" clId="{3DA7E20C-78DA-4B97-9E02-E34088889449}" dt="2024-05-15T17:52:37.717" v="1824" actId="5793"/>
          <ac:spMkLst>
            <pc:docMk/>
            <pc:sldMk cId="542930806" sldId="427"/>
            <ac:spMk id="2" creationId="{08657FE3-05B8-AE0C-463F-A5302D8C10FC}"/>
          </ac:spMkLst>
        </pc:spChg>
        <pc:spChg chg="mod">
          <ac:chgData name="Luke Wang" userId="69b7a984b809f2c0" providerId="LiveId" clId="{3DA7E20C-78DA-4B97-9E02-E34088889449}" dt="2024-05-16T09:33:25.521" v="6099" actId="6549"/>
          <ac:spMkLst>
            <pc:docMk/>
            <pc:sldMk cId="542930806" sldId="427"/>
            <ac:spMk id="3" creationId="{AC4CC071-8EF9-12FC-A5B5-51C6AD966809}"/>
          </ac:spMkLst>
        </pc:spChg>
      </pc:sldChg>
      <pc:sldChg chg="modSp new mod">
        <pc:chgData name="Luke Wang" userId="69b7a984b809f2c0" providerId="LiveId" clId="{3DA7E20C-78DA-4B97-9E02-E34088889449}" dt="2024-05-15T17:53:15.621" v="1885" actId="20577"/>
        <pc:sldMkLst>
          <pc:docMk/>
          <pc:sldMk cId="4150464212" sldId="428"/>
        </pc:sldMkLst>
        <pc:spChg chg="mod">
          <ac:chgData name="Luke Wang" userId="69b7a984b809f2c0" providerId="LiveId" clId="{3DA7E20C-78DA-4B97-9E02-E34088889449}" dt="2024-05-15T17:53:15.621" v="1885" actId="20577"/>
          <ac:spMkLst>
            <pc:docMk/>
            <pc:sldMk cId="4150464212" sldId="428"/>
            <ac:spMk id="2" creationId="{19AF81CF-CA03-5327-F352-0C707F04677B}"/>
          </ac:spMkLst>
        </pc:spChg>
      </pc:sldChg>
      <pc:sldChg chg="modSp new mod">
        <pc:chgData name="Luke Wang" userId="69b7a984b809f2c0" providerId="LiveId" clId="{3DA7E20C-78DA-4B97-9E02-E34088889449}" dt="2024-05-15T17:53:20.719" v="1887" actId="20577"/>
        <pc:sldMkLst>
          <pc:docMk/>
          <pc:sldMk cId="1261750524" sldId="429"/>
        </pc:sldMkLst>
        <pc:spChg chg="mod">
          <ac:chgData name="Luke Wang" userId="69b7a984b809f2c0" providerId="LiveId" clId="{3DA7E20C-78DA-4B97-9E02-E34088889449}" dt="2024-05-15T17:53:20.719" v="1887" actId="20577"/>
          <ac:spMkLst>
            <pc:docMk/>
            <pc:sldMk cId="1261750524" sldId="429"/>
            <ac:spMk id="2" creationId="{415B261B-26FC-B3FE-D896-DE58B994950F}"/>
          </ac:spMkLst>
        </pc:spChg>
      </pc:sldChg>
      <pc:sldChg chg="addSp modSp new mod">
        <pc:chgData name="Luke Wang" userId="69b7a984b809f2c0" providerId="LiveId" clId="{3DA7E20C-78DA-4B97-9E02-E34088889449}" dt="2024-05-16T09:33:09.361" v="6094" actId="20577"/>
        <pc:sldMkLst>
          <pc:docMk/>
          <pc:sldMk cId="2942642841" sldId="430"/>
        </pc:sldMkLst>
        <pc:spChg chg="mod">
          <ac:chgData name="Luke Wang" userId="69b7a984b809f2c0" providerId="LiveId" clId="{3DA7E20C-78DA-4B97-9E02-E34088889449}" dt="2024-05-16T09:33:09.361" v="6094" actId="20577"/>
          <ac:spMkLst>
            <pc:docMk/>
            <pc:sldMk cId="2942642841" sldId="430"/>
            <ac:spMk id="2" creationId="{B3D88883-2991-B6BE-680F-2DA690B2641A}"/>
          </ac:spMkLst>
        </pc:spChg>
        <pc:spChg chg="mod">
          <ac:chgData name="Luke Wang" userId="69b7a984b809f2c0" providerId="LiveId" clId="{3DA7E20C-78DA-4B97-9E02-E34088889449}" dt="2024-05-16T09:22:51.611" v="5148" actId="14100"/>
          <ac:spMkLst>
            <pc:docMk/>
            <pc:sldMk cId="2942642841" sldId="430"/>
            <ac:spMk id="3" creationId="{8B3A7351-3765-1FC4-B1E2-EE84B422B91E}"/>
          </ac:spMkLst>
        </pc:spChg>
        <pc:picChg chg="add mod">
          <ac:chgData name="Luke Wang" userId="69b7a984b809f2c0" providerId="LiveId" clId="{3DA7E20C-78DA-4B97-9E02-E34088889449}" dt="2024-05-16T09:22:53.394" v="5149" actId="1076"/>
          <ac:picMkLst>
            <pc:docMk/>
            <pc:sldMk cId="2942642841" sldId="430"/>
            <ac:picMk id="5" creationId="{3A00396A-0C0C-1BFE-94E8-710A78F90E88}"/>
          </ac:picMkLst>
        </pc:picChg>
      </pc:sldChg>
      <pc:sldChg chg="modSp add mod">
        <pc:chgData name="Luke Wang" userId="69b7a984b809f2c0" providerId="LiveId" clId="{3DA7E20C-78DA-4B97-9E02-E34088889449}" dt="2024-05-16T10:30:18.306" v="10271" actId="20577"/>
        <pc:sldMkLst>
          <pc:docMk/>
          <pc:sldMk cId="2165269028" sldId="431"/>
        </pc:sldMkLst>
        <pc:spChg chg="mod">
          <ac:chgData name="Luke Wang" userId="69b7a984b809f2c0" providerId="LiveId" clId="{3DA7E20C-78DA-4B97-9E02-E34088889449}" dt="2024-05-15T17:53:37.369" v="1902" actId="5793"/>
          <ac:spMkLst>
            <pc:docMk/>
            <pc:sldMk cId="2165269028" sldId="431"/>
            <ac:spMk id="2" creationId="{E3DCA2EF-C61B-8D78-4D72-82EA6A3A686A}"/>
          </ac:spMkLst>
        </pc:spChg>
        <pc:spChg chg="mod">
          <ac:chgData name="Luke Wang" userId="69b7a984b809f2c0" providerId="LiveId" clId="{3DA7E20C-78DA-4B97-9E02-E34088889449}" dt="2024-05-16T10:30:18.306" v="10271" actId="20577"/>
          <ac:spMkLst>
            <pc:docMk/>
            <pc:sldMk cId="2165269028" sldId="431"/>
            <ac:spMk id="3" creationId="{AA13B04F-0502-3C7A-4B8D-104B70810FA6}"/>
          </ac:spMkLst>
        </pc:spChg>
      </pc:sldChg>
      <pc:sldChg chg="modSp new mod">
        <pc:chgData name="Luke Wang" userId="69b7a984b809f2c0" providerId="LiveId" clId="{3DA7E20C-78DA-4B97-9E02-E34088889449}" dt="2024-05-16T10:09:21.273" v="8581" actId="6549"/>
        <pc:sldMkLst>
          <pc:docMk/>
          <pc:sldMk cId="3556321421" sldId="432"/>
        </pc:sldMkLst>
        <pc:spChg chg="mod">
          <ac:chgData name="Luke Wang" userId="69b7a984b809f2c0" providerId="LiveId" clId="{3DA7E20C-78DA-4B97-9E02-E34088889449}" dt="2024-05-15T17:53:46.941" v="1919" actId="20577"/>
          <ac:spMkLst>
            <pc:docMk/>
            <pc:sldMk cId="3556321421" sldId="432"/>
            <ac:spMk id="2" creationId="{C3BE5185-1D10-4663-7E4F-B1D7418AF28D}"/>
          </ac:spMkLst>
        </pc:spChg>
        <pc:spChg chg="mod">
          <ac:chgData name="Luke Wang" userId="69b7a984b809f2c0" providerId="LiveId" clId="{3DA7E20C-78DA-4B97-9E02-E34088889449}" dt="2024-05-16T10:09:21.273" v="8581" actId="6549"/>
          <ac:spMkLst>
            <pc:docMk/>
            <pc:sldMk cId="3556321421" sldId="432"/>
            <ac:spMk id="3" creationId="{1FDF189A-81D9-1884-662A-8ECCB6782B2E}"/>
          </ac:spMkLst>
        </pc:spChg>
      </pc:sldChg>
      <pc:sldChg chg="addSp modSp new mod">
        <pc:chgData name="Luke Wang" userId="69b7a984b809f2c0" providerId="LiveId" clId="{3DA7E20C-78DA-4B97-9E02-E34088889449}" dt="2024-05-16T09:39:29" v="6255" actId="1076"/>
        <pc:sldMkLst>
          <pc:docMk/>
          <pc:sldMk cId="1595628580" sldId="433"/>
        </pc:sldMkLst>
        <pc:spChg chg="mod">
          <ac:chgData name="Luke Wang" userId="69b7a984b809f2c0" providerId="LiveId" clId="{3DA7E20C-78DA-4B97-9E02-E34088889449}" dt="2024-05-15T17:54:02.282" v="1951" actId="20577"/>
          <ac:spMkLst>
            <pc:docMk/>
            <pc:sldMk cId="1595628580" sldId="433"/>
            <ac:spMk id="2" creationId="{2B22223D-F318-A1B8-50A9-F3ADEE2C919D}"/>
          </ac:spMkLst>
        </pc:spChg>
        <pc:spChg chg="mod">
          <ac:chgData name="Luke Wang" userId="69b7a984b809f2c0" providerId="LiveId" clId="{3DA7E20C-78DA-4B97-9E02-E34088889449}" dt="2024-05-16T09:36:01.800" v="6242" actId="6549"/>
          <ac:spMkLst>
            <pc:docMk/>
            <pc:sldMk cId="1595628580" sldId="433"/>
            <ac:spMk id="3" creationId="{751A128E-6DA5-2D0C-4527-EDDF3B0A8B5F}"/>
          </ac:spMkLst>
        </pc:spChg>
        <pc:picChg chg="add mod">
          <ac:chgData name="Luke Wang" userId="69b7a984b809f2c0" providerId="LiveId" clId="{3DA7E20C-78DA-4B97-9E02-E34088889449}" dt="2024-05-16T09:39:29" v="6255" actId="1076"/>
          <ac:picMkLst>
            <pc:docMk/>
            <pc:sldMk cId="1595628580" sldId="433"/>
            <ac:picMk id="5" creationId="{785E3001-462F-9285-0AF9-4AB92D5E3FB8}"/>
          </ac:picMkLst>
        </pc:picChg>
        <pc:picChg chg="add mod">
          <ac:chgData name="Luke Wang" userId="69b7a984b809f2c0" providerId="LiveId" clId="{3DA7E20C-78DA-4B97-9E02-E34088889449}" dt="2024-05-16T09:39:27.583" v="6254" actId="14100"/>
          <ac:picMkLst>
            <pc:docMk/>
            <pc:sldMk cId="1595628580" sldId="433"/>
            <ac:picMk id="6" creationId="{63BA9033-7684-8368-E278-691A286B79C9}"/>
          </ac:picMkLst>
        </pc:picChg>
      </pc:sldChg>
      <pc:sldChg chg="addSp modSp new mod">
        <pc:chgData name="Luke Wang" userId="69b7a984b809f2c0" providerId="LiveId" clId="{3DA7E20C-78DA-4B97-9E02-E34088889449}" dt="2024-05-16T10:30:32.942" v="10276" actId="1076"/>
        <pc:sldMkLst>
          <pc:docMk/>
          <pc:sldMk cId="1876298368" sldId="434"/>
        </pc:sldMkLst>
        <pc:spChg chg="mod">
          <ac:chgData name="Luke Wang" userId="69b7a984b809f2c0" providerId="LiveId" clId="{3DA7E20C-78DA-4B97-9E02-E34088889449}" dt="2024-05-15T17:54:07.007" v="1963" actId="20577"/>
          <ac:spMkLst>
            <pc:docMk/>
            <pc:sldMk cId="1876298368" sldId="434"/>
            <ac:spMk id="2" creationId="{B5CD3E71-E502-50A9-57DF-6B3DC10970A7}"/>
          </ac:spMkLst>
        </pc:spChg>
        <pc:spChg chg="mod">
          <ac:chgData name="Luke Wang" userId="69b7a984b809f2c0" providerId="LiveId" clId="{3DA7E20C-78DA-4B97-9E02-E34088889449}" dt="2024-05-16T10:30:32.153" v="10275" actId="14100"/>
          <ac:spMkLst>
            <pc:docMk/>
            <pc:sldMk cId="1876298368" sldId="434"/>
            <ac:spMk id="3" creationId="{1BA71315-157C-7E20-0D10-7349CBB81924}"/>
          </ac:spMkLst>
        </pc:spChg>
        <pc:picChg chg="add mod">
          <ac:chgData name="Luke Wang" userId="69b7a984b809f2c0" providerId="LiveId" clId="{3DA7E20C-78DA-4B97-9E02-E34088889449}" dt="2024-05-16T10:30:32.942" v="10276" actId="1076"/>
          <ac:picMkLst>
            <pc:docMk/>
            <pc:sldMk cId="1876298368" sldId="434"/>
            <ac:picMk id="5" creationId="{672037F3-604A-C7D6-8863-B59A2009F5E1}"/>
          </ac:picMkLst>
        </pc:picChg>
      </pc:sldChg>
      <pc:sldChg chg="addSp modSp mod">
        <pc:chgData name="Luke Wang" userId="69b7a984b809f2c0" providerId="LiveId" clId="{3DA7E20C-78DA-4B97-9E02-E34088889449}" dt="2024-05-16T08:57:54.033" v="4027" actId="20577"/>
        <pc:sldMkLst>
          <pc:docMk/>
          <pc:sldMk cId="2178479073" sldId="435"/>
        </pc:sldMkLst>
        <pc:spChg chg="mod">
          <ac:chgData name="Luke Wang" userId="69b7a984b809f2c0" providerId="LiveId" clId="{3DA7E20C-78DA-4B97-9E02-E34088889449}" dt="2024-05-16T08:56:02.544" v="3875" actId="20577"/>
          <ac:spMkLst>
            <pc:docMk/>
            <pc:sldMk cId="2178479073" sldId="435"/>
            <ac:spMk id="2" creationId="{DA52E0BC-5269-FA95-06B6-C45EF5E1F546}"/>
          </ac:spMkLst>
        </pc:spChg>
        <pc:spChg chg="mod">
          <ac:chgData name="Luke Wang" userId="69b7a984b809f2c0" providerId="LiveId" clId="{3DA7E20C-78DA-4B97-9E02-E34088889449}" dt="2024-05-16T08:57:54.033" v="4027" actId="20577"/>
          <ac:spMkLst>
            <pc:docMk/>
            <pc:sldMk cId="2178479073" sldId="435"/>
            <ac:spMk id="3" creationId="{658047B2-932D-9A94-AC05-B3CC51D82B1F}"/>
          </ac:spMkLst>
        </pc:spChg>
        <pc:picChg chg="add mod">
          <ac:chgData name="Luke Wang" userId="69b7a984b809f2c0" providerId="LiveId" clId="{3DA7E20C-78DA-4B97-9E02-E34088889449}" dt="2024-05-16T08:56:33.989" v="3896" actId="14100"/>
          <ac:picMkLst>
            <pc:docMk/>
            <pc:sldMk cId="2178479073" sldId="435"/>
            <ac:picMk id="5" creationId="{B4831DE1-060C-EC58-6E71-3C572B6020AD}"/>
          </ac:picMkLst>
        </pc:picChg>
      </pc:sldChg>
      <pc:sldChg chg="addSp modSp mod">
        <pc:chgData name="Luke Wang" userId="69b7a984b809f2c0" providerId="LiveId" clId="{3DA7E20C-78DA-4B97-9E02-E34088889449}" dt="2024-05-16T09:00:48.852" v="4117" actId="14100"/>
        <pc:sldMkLst>
          <pc:docMk/>
          <pc:sldMk cId="3892183086" sldId="436"/>
        </pc:sldMkLst>
        <pc:spChg chg="mod">
          <ac:chgData name="Luke Wang" userId="69b7a984b809f2c0" providerId="LiveId" clId="{3DA7E20C-78DA-4B97-9E02-E34088889449}" dt="2024-05-16T08:59:01.992" v="4111" actId="14100"/>
          <ac:spMkLst>
            <pc:docMk/>
            <pc:sldMk cId="3892183086" sldId="436"/>
            <ac:spMk id="3" creationId="{FC9ED154-E4FB-5992-EA95-F895D328793B}"/>
          </ac:spMkLst>
        </pc:spChg>
        <pc:picChg chg="add mod modCrop">
          <ac:chgData name="Luke Wang" userId="69b7a984b809f2c0" providerId="LiveId" clId="{3DA7E20C-78DA-4B97-9E02-E34088889449}" dt="2024-05-16T09:00:48.852" v="4117" actId="14100"/>
          <ac:picMkLst>
            <pc:docMk/>
            <pc:sldMk cId="3892183086" sldId="436"/>
            <ac:picMk id="5" creationId="{29C30AFF-11EC-B880-4380-B7E470686FEE}"/>
          </ac:picMkLst>
        </pc:picChg>
      </pc:sldChg>
      <pc:sldChg chg="modSp mod">
        <pc:chgData name="Luke Wang" userId="69b7a984b809f2c0" providerId="LiveId" clId="{3DA7E20C-78DA-4B97-9E02-E34088889449}" dt="2024-05-16T08:26:57.845" v="2623" actId="20577"/>
        <pc:sldMkLst>
          <pc:docMk/>
          <pc:sldMk cId="1807506197" sldId="437"/>
        </pc:sldMkLst>
        <pc:spChg chg="mod">
          <ac:chgData name="Luke Wang" userId="69b7a984b809f2c0" providerId="LiveId" clId="{3DA7E20C-78DA-4B97-9E02-E34088889449}" dt="2024-05-16T08:26:57.845" v="2623" actId="20577"/>
          <ac:spMkLst>
            <pc:docMk/>
            <pc:sldMk cId="1807506197" sldId="437"/>
            <ac:spMk id="2" creationId="{3BEEBDEC-957D-E54F-849D-1EB5A2D401E9}"/>
          </ac:spMkLst>
        </pc:spChg>
      </pc:sldChg>
      <pc:sldChg chg="ord">
        <pc:chgData name="Luke Wang" userId="69b7a984b809f2c0" providerId="LiveId" clId="{3DA7E20C-78DA-4B97-9E02-E34088889449}" dt="2024-05-16T09:38:02.220" v="6244"/>
        <pc:sldMkLst>
          <pc:docMk/>
          <pc:sldMk cId="3707274458" sldId="440"/>
        </pc:sldMkLst>
      </pc:sldChg>
      <pc:sldChg chg="addSp modSp mod">
        <pc:chgData name="Luke Wang" userId="69b7a984b809f2c0" providerId="LiveId" clId="{3DA7E20C-78DA-4B97-9E02-E34088889449}" dt="2024-05-16T09:04:13.971" v="4122" actId="1076"/>
        <pc:sldMkLst>
          <pc:docMk/>
          <pc:sldMk cId="429341294" sldId="443"/>
        </pc:sldMkLst>
        <pc:picChg chg="add mod">
          <ac:chgData name="Luke Wang" userId="69b7a984b809f2c0" providerId="LiveId" clId="{3DA7E20C-78DA-4B97-9E02-E34088889449}" dt="2024-05-16T09:04:13.971" v="4122" actId="1076"/>
          <ac:picMkLst>
            <pc:docMk/>
            <pc:sldMk cId="429341294" sldId="443"/>
            <ac:picMk id="5" creationId="{49460323-DC20-B6BC-4556-967352E47F20}"/>
          </ac:picMkLst>
        </pc:picChg>
      </pc:sldChg>
      <pc:sldChg chg="modSp mod">
        <pc:chgData name="Luke Wang" userId="69b7a984b809f2c0" providerId="LiveId" clId="{3DA7E20C-78DA-4B97-9E02-E34088889449}" dt="2024-05-16T09:01:14.526" v="4118" actId="1076"/>
        <pc:sldMkLst>
          <pc:docMk/>
          <pc:sldMk cId="1897171358" sldId="444"/>
        </pc:sldMkLst>
        <pc:picChg chg="mod">
          <ac:chgData name="Luke Wang" userId="69b7a984b809f2c0" providerId="LiveId" clId="{3DA7E20C-78DA-4B97-9E02-E34088889449}" dt="2024-05-16T09:01:14.526" v="4118" actId="1076"/>
          <ac:picMkLst>
            <pc:docMk/>
            <pc:sldMk cId="1897171358" sldId="444"/>
            <ac:picMk id="5" creationId="{6964EB41-800B-1853-678C-C2979B792377}"/>
          </ac:picMkLst>
        </pc:picChg>
      </pc:sldChg>
      <pc:sldChg chg="addSp delSp modSp mod modAnim">
        <pc:chgData name="Luke Wang" userId="69b7a984b809f2c0" providerId="LiveId" clId="{3DA7E20C-78DA-4B97-9E02-E34088889449}" dt="2024-05-16T09:19:04.726" v="4904" actId="1076"/>
        <pc:sldMkLst>
          <pc:docMk/>
          <pc:sldMk cId="1390579591" sldId="446"/>
        </pc:sldMkLst>
        <pc:spChg chg="mod">
          <ac:chgData name="Luke Wang" userId="69b7a984b809f2c0" providerId="LiveId" clId="{3DA7E20C-78DA-4B97-9E02-E34088889449}" dt="2024-05-16T09:18:59.062" v="4900" actId="14100"/>
          <ac:spMkLst>
            <pc:docMk/>
            <pc:sldMk cId="1390579591" sldId="446"/>
            <ac:spMk id="3" creationId="{8BFF5A8A-410E-60E3-0B35-0A77AC8B2143}"/>
          </ac:spMkLst>
        </pc:spChg>
        <pc:picChg chg="mod">
          <ac:chgData name="Luke Wang" userId="69b7a984b809f2c0" providerId="LiveId" clId="{3DA7E20C-78DA-4B97-9E02-E34088889449}" dt="2024-05-16T09:19:04.726" v="4904" actId="1076"/>
          <ac:picMkLst>
            <pc:docMk/>
            <pc:sldMk cId="1390579591" sldId="446"/>
            <ac:picMk id="8" creationId="{23531E42-D5F1-21F7-186F-356384CD989C}"/>
          </ac:picMkLst>
        </pc:picChg>
        <pc:picChg chg="del mod">
          <ac:chgData name="Luke Wang" userId="69b7a984b809f2c0" providerId="LiveId" clId="{3DA7E20C-78DA-4B97-9E02-E34088889449}" dt="2024-05-16T09:12:41.993" v="4656" actId="21"/>
          <ac:picMkLst>
            <pc:docMk/>
            <pc:sldMk cId="1390579591" sldId="446"/>
            <ac:picMk id="10" creationId="{B2B4FDA2-6FA7-7C72-555C-63986593FC31}"/>
          </ac:picMkLst>
        </pc:picChg>
        <pc:picChg chg="add mod">
          <ac:chgData name="Luke Wang" userId="69b7a984b809f2c0" providerId="LiveId" clId="{3DA7E20C-78DA-4B97-9E02-E34088889449}" dt="2024-05-16T09:19:02.576" v="4902" actId="1076"/>
          <ac:picMkLst>
            <pc:docMk/>
            <pc:sldMk cId="1390579591" sldId="446"/>
            <ac:picMk id="2050" creationId="{74A6F1BB-9695-2FAA-58CA-E8EB6F818E65}"/>
          </ac:picMkLst>
        </pc:picChg>
      </pc:sldChg>
      <pc:sldChg chg="addSp delSp modSp mod">
        <pc:chgData name="Luke Wang" userId="69b7a984b809f2c0" providerId="LiveId" clId="{3DA7E20C-78DA-4B97-9E02-E34088889449}" dt="2024-05-16T09:27:35.361" v="5404" actId="1076"/>
        <pc:sldMkLst>
          <pc:docMk/>
          <pc:sldMk cId="1325439232" sldId="447"/>
        </pc:sldMkLst>
        <pc:spChg chg="mod">
          <ac:chgData name="Luke Wang" userId="69b7a984b809f2c0" providerId="LiveId" clId="{3DA7E20C-78DA-4B97-9E02-E34088889449}" dt="2024-05-16T09:26:19.896" v="5175" actId="20577"/>
          <ac:spMkLst>
            <pc:docMk/>
            <pc:sldMk cId="1325439232" sldId="447"/>
            <ac:spMk id="2" creationId="{4F3C1293-DB93-1DCD-6C31-A501A0A6F2CA}"/>
          </ac:spMkLst>
        </pc:spChg>
        <pc:spChg chg="mod">
          <ac:chgData name="Luke Wang" userId="69b7a984b809f2c0" providerId="LiveId" clId="{3DA7E20C-78DA-4B97-9E02-E34088889449}" dt="2024-05-16T09:27:19.772" v="5398" actId="6549"/>
          <ac:spMkLst>
            <pc:docMk/>
            <pc:sldMk cId="1325439232" sldId="447"/>
            <ac:spMk id="3" creationId="{0173DAB7-2535-E80B-1F48-D9052C458D02}"/>
          </ac:spMkLst>
        </pc:spChg>
        <pc:spChg chg="add mod">
          <ac:chgData name="Luke Wang" userId="69b7a984b809f2c0" providerId="LiveId" clId="{3DA7E20C-78DA-4B97-9E02-E34088889449}" dt="2024-05-16T09:27:35.361" v="5404" actId="1076"/>
          <ac:spMkLst>
            <pc:docMk/>
            <pc:sldMk cId="1325439232" sldId="447"/>
            <ac:spMk id="8" creationId="{28FDBC51-A8E2-AE8D-792C-CA2D8A46FD9B}"/>
          </ac:spMkLst>
        </pc:spChg>
        <pc:picChg chg="add mod">
          <ac:chgData name="Luke Wang" userId="69b7a984b809f2c0" providerId="LiveId" clId="{3DA7E20C-78DA-4B97-9E02-E34088889449}" dt="2024-05-16T09:27:22.296" v="5399" actId="1076"/>
          <ac:picMkLst>
            <pc:docMk/>
            <pc:sldMk cId="1325439232" sldId="447"/>
            <ac:picMk id="5" creationId="{168790A0-475F-3272-ECA3-AD479C5809CE}"/>
          </ac:picMkLst>
        </pc:picChg>
        <pc:picChg chg="add del mod">
          <ac:chgData name="Luke Wang" userId="69b7a984b809f2c0" providerId="LiveId" clId="{3DA7E20C-78DA-4B97-9E02-E34088889449}" dt="2024-05-16T09:22:08.753" v="5143" actId="478"/>
          <ac:picMkLst>
            <pc:docMk/>
            <pc:sldMk cId="1325439232" sldId="447"/>
            <ac:picMk id="6" creationId="{EB4D7BF3-0C28-E9A6-82D5-68233BF1CA61}"/>
          </ac:picMkLst>
        </pc:picChg>
      </pc:sldChg>
      <pc:sldChg chg="modSp del setBg">
        <pc:chgData name="Luke Wang" userId="69b7a984b809f2c0" providerId="LiveId" clId="{3DA7E20C-78DA-4B97-9E02-E34088889449}" dt="2024-05-16T09:22:57.702" v="5151" actId="47"/>
        <pc:sldMkLst>
          <pc:docMk/>
          <pc:sldMk cId="3924988442" sldId="448"/>
        </pc:sldMkLst>
        <pc:spChg chg="mod">
          <ac:chgData name="Luke Wang" userId="69b7a984b809f2c0" providerId="LiveId" clId="{3DA7E20C-78DA-4B97-9E02-E34088889449}" dt="2024-05-16T09:22:54.625" v="5150"/>
          <ac:spMkLst>
            <pc:docMk/>
            <pc:sldMk cId="3924988442" sldId="448"/>
            <ac:spMk id="2" creationId="{01E92636-D74D-81A1-59FB-B4048DCA8FF2}"/>
          </ac:spMkLst>
        </pc:spChg>
        <pc:spChg chg="mod">
          <ac:chgData name="Luke Wang" userId="69b7a984b809f2c0" providerId="LiveId" clId="{3DA7E20C-78DA-4B97-9E02-E34088889449}" dt="2024-05-16T09:22:54.625" v="5150"/>
          <ac:spMkLst>
            <pc:docMk/>
            <pc:sldMk cId="3924988442" sldId="448"/>
            <ac:spMk id="3" creationId="{B1E4A2B4-C044-3AF4-F65C-2E21CC9E1732}"/>
          </ac:spMkLst>
        </pc:spChg>
        <pc:spChg chg="mod">
          <ac:chgData name="Luke Wang" userId="69b7a984b809f2c0" providerId="LiveId" clId="{3DA7E20C-78DA-4B97-9E02-E34088889449}" dt="2024-05-16T09:22:54.625" v="5150"/>
          <ac:spMkLst>
            <pc:docMk/>
            <pc:sldMk cId="3924988442" sldId="448"/>
            <ac:spMk id="4" creationId="{897529F5-C745-FE38-1817-40E1DA60C392}"/>
          </ac:spMkLst>
        </pc:spChg>
      </pc:sldChg>
      <pc:sldChg chg="modSp mod">
        <pc:chgData name="Luke Wang" userId="69b7a984b809f2c0" providerId="LiveId" clId="{3DA7E20C-78DA-4B97-9E02-E34088889449}" dt="2024-05-16T09:31:59.926" v="5860" actId="20577"/>
        <pc:sldMkLst>
          <pc:docMk/>
          <pc:sldMk cId="841388620" sldId="449"/>
        </pc:sldMkLst>
        <pc:spChg chg="mod">
          <ac:chgData name="Luke Wang" userId="69b7a984b809f2c0" providerId="LiveId" clId="{3DA7E20C-78DA-4B97-9E02-E34088889449}" dt="2024-05-16T09:28:40.321" v="5458" actId="20577"/>
          <ac:spMkLst>
            <pc:docMk/>
            <pc:sldMk cId="841388620" sldId="449"/>
            <ac:spMk id="2" creationId="{89FDA3A8-F029-A2E4-74DA-FB910E9A377D}"/>
          </ac:spMkLst>
        </pc:spChg>
        <pc:spChg chg="mod">
          <ac:chgData name="Luke Wang" userId="69b7a984b809f2c0" providerId="LiveId" clId="{3DA7E20C-78DA-4B97-9E02-E34088889449}" dt="2024-05-16T09:31:59.926" v="5860" actId="20577"/>
          <ac:spMkLst>
            <pc:docMk/>
            <pc:sldMk cId="841388620" sldId="449"/>
            <ac:spMk id="3" creationId="{5886B387-5793-A491-510C-7477FEF89BD3}"/>
          </ac:spMkLst>
        </pc:spChg>
      </pc:sldChg>
      <pc:sldChg chg="addSp delSp modSp mod">
        <pc:chgData name="Luke Wang" userId="69b7a984b809f2c0" providerId="LiveId" clId="{3DA7E20C-78DA-4B97-9E02-E34088889449}" dt="2024-05-16T09:18:01.342" v="4857" actId="14100"/>
        <pc:sldMkLst>
          <pc:docMk/>
          <pc:sldMk cId="784000746" sldId="452"/>
        </pc:sldMkLst>
        <pc:spChg chg="mod">
          <ac:chgData name="Luke Wang" userId="69b7a984b809f2c0" providerId="LiveId" clId="{3DA7E20C-78DA-4B97-9E02-E34088889449}" dt="2024-05-16T09:15:05.370" v="4851" actId="20577"/>
          <ac:spMkLst>
            <pc:docMk/>
            <pc:sldMk cId="784000746" sldId="452"/>
            <ac:spMk id="3" creationId="{CD4E407E-AF75-F638-F237-7D9C74D5B42B}"/>
          </ac:spMkLst>
        </pc:spChg>
        <pc:picChg chg="add mod">
          <ac:chgData name="Luke Wang" userId="69b7a984b809f2c0" providerId="LiveId" clId="{3DA7E20C-78DA-4B97-9E02-E34088889449}" dt="2024-05-16T09:18:01.342" v="4857" actId="14100"/>
          <ac:picMkLst>
            <pc:docMk/>
            <pc:sldMk cId="784000746" sldId="452"/>
            <ac:picMk id="6" creationId="{482F1D97-266F-3823-9A44-584087EE09A2}"/>
          </ac:picMkLst>
        </pc:picChg>
        <pc:picChg chg="mod">
          <ac:chgData name="Luke Wang" userId="69b7a984b809f2c0" providerId="LiveId" clId="{3DA7E20C-78DA-4B97-9E02-E34088889449}" dt="2024-05-16T09:14:39.748" v="4800" actId="1076"/>
          <ac:picMkLst>
            <pc:docMk/>
            <pc:sldMk cId="784000746" sldId="452"/>
            <ac:picMk id="2050" creationId="{188FBCDE-92B9-1B8D-05C2-403FA0757183}"/>
          </ac:picMkLst>
        </pc:picChg>
        <pc:picChg chg="del">
          <ac:chgData name="Luke Wang" userId="69b7a984b809f2c0" providerId="LiveId" clId="{3DA7E20C-78DA-4B97-9E02-E34088889449}" dt="2024-05-16T09:12:51.197" v="4661" actId="478"/>
          <ac:picMkLst>
            <pc:docMk/>
            <pc:sldMk cId="784000746" sldId="452"/>
            <ac:picMk id="2052" creationId="{EC90B0C2-BC46-5CAF-B8D9-BA3AA9814622}"/>
          </ac:picMkLst>
        </pc:picChg>
      </pc:sldChg>
      <pc:sldChg chg="addSp delSp modSp new del mod">
        <pc:chgData name="Luke Wang" userId="69b7a984b809f2c0" providerId="LiveId" clId="{3DA7E20C-78DA-4B97-9E02-E34088889449}" dt="2024-05-16T06:33:34.681" v="2077" actId="47"/>
        <pc:sldMkLst>
          <pc:docMk/>
          <pc:sldMk cId="339708059" sldId="453"/>
        </pc:sldMkLst>
        <pc:spChg chg="add del mod">
          <ac:chgData name="Luke Wang" userId="69b7a984b809f2c0" providerId="LiveId" clId="{3DA7E20C-78DA-4B97-9E02-E34088889449}" dt="2024-05-16T06:32:51.380" v="2025" actId="478"/>
          <ac:spMkLst>
            <pc:docMk/>
            <pc:sldMk cId="339708059" sldId="453"/>
            <ac:spMk id="5" creationId="{5E5C8700-9BA7-8B77-6A2B-949106C7CF66}"/>
          </ac:spMkLst>
        </pc:spChg>
        <pc:spChg chg="add del mod">
          <ac:chgData name="Luke Wang" userId="69b7a984b809f2c0" providerId="LiveId" clId="{3DA7E20C-78DA-4B97-9E02-E34088889449}" dt="2024-05-16T06:32:49.231" v="2024" actId="478"/>
          <ac:spMkLst>
            <pc:docMk/>
            <pc:sldMk cId="339708059" sldId="453"/>
            <ac:spMk id="6" creationId="{43EB2F38-BEAC-9AF0-2330-ED8E1067018C}"/>
          </ac:spMkLst>
        </pc:spChg>
        <pc:spChg chg="add mod">
          <ac:chgData name="Luke Wang" userId="69b7a984b809f2c0" providerId="LiveId" clId="{3DA7E20C-78DA-4B97-9E02-E34088889449}" dt="2024-05-16T06:32:51.797" v="2026"/>
          <ac:spMkLst>
            <pc:docMk/>
            <pc:sldMk cId="339708059" sldId="453"/>
            <ac:spMk id="7" creationId="{4B8BCA13-4459-2E4E-D923-D4269BA684AF}"/>
          </ac:spMkLst>
        </pc:spChg>
        <pc:spChg chg="add mod">
          <ac:chgData name="Luke Wang" userId="69b7a984b809f2c0" providerId="LiveId" clId="{3DA7E20C-78DA-4B97-9E02-E34088889449}" dt="2024-05-16T06:33:18.864" v="2073" actId="403"/>
          <ac:spMkLst>
            <pc:docMk/>
            <pc:sldMk cId="339708059" sldId="453"/>
            <ac:spMk id="8" creationId="{D1DA39B1-331C-2DCF-8D68-A6F4FB1F58B5}"/>
          </ac:spMkLst>
        </pc:spChg>
      </pc:sldChg>
      <pc:sldChg chg="addSp modSp new mod">
        <pc:chgData name="Luke Wang" userId="69b7a984b809f2c0" providerId="LiveId" clId="{3DA7E20C-78DA-4B97-9E02-E34088889449}" dt="2024-05-16T08:37:47.099" v="3173" actId="6549"/>
        <pc:sldMkLst>
          <pc:docMk/>
          <pc:sldMk cId="686298312" sldId="453"/>
        </pc:sldMkLst>
        <pc:spChg chg="mod">
          <ac:chgData name="Luke Wang" userId="69b7a984b809f2c0" providerId="LiveId" clId="{3DA7E20C-78DA-4B97-9E02-E34088889449}" dt="2024-05-16T08:27:02.218" v="2624"/>
          <ac:spMkLst>
            <pc:docMk/>
            <pc:sldMk cId="686298312" sldId="453"/>
            <ac:spMk id="2" creationId="{AA9E4C26-5754-B832-035E-BF604A5832E3}"/>
          </ac:spMkLst>
        </pc:spChg>
        <pc:spChg chg="mod">
          <ac:chgData name="Luke Wang" userId="69b7a984b809f2c0" providerId="LiveId" clId="{3DA7E20C-78DA-4B97-9E02-E34088889449}" dt="2024-05-16T08:37:47.099" v="3173" actId="6549"/>
          <ac:spMkLst>
            <pc:docMk/>
            <pc:sldMk cId="686298312" sldId="453"/>
            <ac:spMk id="3" creationId="{3DE39909-CD2A-1466-1CCD-79DAFCA88B68}"/>
          </ac:spMkLst>
        </pc:spChg>
        <pc:picChg chg="add mod">
          <ac:chgData name="Luke Wang" userId="69b7a984b809f2c0" providerId="LiveId" clId="{3DA7E20C-78DA-4B97-9E02-E34088889449}" dt="2024-05-16T08:21:54.241" v="2451" actId="1076"/>
          <ac:picMkLst>
            <pc:docMk/>
            <pc:sldMk cId="686298312" sldId="453"/>
            <ac:picMk id="5" creationId="{A020442D-FAAC-BB76-74BB-0E3B3F92947A}"/>
          </ac:picMkLst>
        </pc:picChg>
      </pc:sldChg>
      <pc:sldChg chg="addSp modSp new mod">
        <pc:chgData name="Luke Wang" userId="69b7a984b809f2c0" providerId="LiveId" clId="{3DA7E20C-78DA-4B97-9E02-E34088889449}" dt="2024-05-16T08:36:35.707" v="3100" actId="27636"/>
        <pc:sldMkLst>
          <pc:docMk/>
          <pc:sldMk cId="961158961" sldId="454"/>
        </pc:sldMkLst>
        <pc:spChg chg="mod">
          <ac:chgData name="Luke Wang" userId="69b7a984b809f2c0" providerId="LiveId" clId="{3DA7E20C-78DA-4B97-9E02-E34088889449}" dt="2024-05-16T08:27:08.026" v="2656" actId="20577"/>
          <ac:spMkLst>
            <pc:docMk/>
            <pc:sldMk cId="961158961" sldId="454"/>
            <ac:spMk id="2" creationId="{98279BDB-C3BD-232C-8B74-58AAA9FDC072}"/>
          </ac:spMkLst>
        </pc:spChg>
        <pc:spChg chg="mod">
          <ac:chgData name="Luke Wang" userId="69b7a984b809f2c0" providerId="LiveId" clId="{3DA7E20C-78DA-4B97-9E02-E34088889449}" dt="2024-05-16T08:36:35.707" v="3100" actId="27636"/>
          <ac:spMkLst>
            <pc:docMk/>
            <pc:sldMk cId="961158961" sldId="454"/>
            <ac:spMk id="3" creationId="{A1679F8B-2CA0-A904-03CB-5EB941DC618B}"/>
          </ac:spMkLst>
        </pc:spChg>
        <pc:picChg chg="add mod">
          <ac:chgData name="Luke Wang" userId="69b7a984b809f2c0" providerId="LiveId" clId="{3DA7E20C-78DA-4B97-9E02-E34088889449}" dt="2024-05-16T08:28:10.077" v="2734" actId="14100"/>
          <ac:picMkLst>
            <pc:docMk/>
            <pc:sldMk cId="961158961" sldId="454"/>
            <ac:picMk id="5" creationId="{5232CCBB-AB50-3BA0-EA38-08AC89F214E7}"/>
          </ac:picMkLst>
        </pc:picChg>
      </pc:sldChg>
      <pc:sldChg chg="addSp modSp new mod">
        <pc:chgData name="Luke Wang" userId="69b7a984b809f2c0" providerId="LiveId" clId="{3DA7E20C-78DA-4B97-9E02-E34088889449}" dt="2024-05-16T08:47:07.794" v="3218" actId="20577"/>
        <pc:sldMkLst>
          <pc:docMk/>
          <pc:sldMk cId="580188802" sldId="455"/>
        </pc:sldMkLst>
        <pc:spChg chg="mod">
          <ac:chgData name="Luke Wang" userId="69b7a984b809f2c0" providerId="LiveId" clId="{3DA7E20C-78DA-4B97-9E02-E34088889449}" dt="2024-05-16T08:28:26.996" v="2771" actId="20577"/>
          <ac:spMkLst>
            <pc:docMk/>
            <pc:sldMk cId="580188802" sldId="455"/>
            <ac:spMk id="2" creationId="{11121685-1D45-FA1E-DC97-590B41F34DE1}"/>
          </ac:spMkLst>
        </pc:spChg>
        <pc:spChg chg="mod">
          <ac:chgData name="Luke Wang" userId="69b7a984b809f2c0" providerId="LiveId" clId="{3DA7E20C-78DA-4B97-9E02-E34088889449}" dt="2024-05-16T08:47:07.794" v="3218" actId="20577"/>
          <ac:spMkLst>
            <pc:docMk/>
            <pc:sldMk cId="580188802" sldId="455"/>
            <ac:spMk id="3" creationId="{1950C69B-96E4-8046-7453-57E364B979BA}"/>
          </ac:spMkLst>
        </pc:spChg>
        <pc:picChg chg="add mod">
          <ac:chgData name="Luke Wang" userId="69b7a984b809f2c0" providerId="LiveId" clId="{3DA7E20C-78DA-4B97-9E02-E34088889449}" dt="2024-05-16T08:29:03.653" v="2838" actId="1076"/>
          <ac:picMkLst>
            <pc:docMk/>
            <pc:sldMk cId="580188802" sldId="455"/>
            <ac:picMk id="5" creationId="{54946696-C3BD-FF9D-A5B4-C2749A57FF6C}"/>
          </ac:picMkLst>
        </pc:picChg>
      </pc:sldChg>
      <pc:sldChg chg="modSp new del mod">
        <pc:chgData name="Luke Wang" userId="69b7a984b809f2c0" providerId="LiveId" clId="{3DA7E20C-78DA-4B97-9E02-E34088889449}" dt="2024-05-16T09:20:16.351" v="4990" actId="47"/>
        <pc:sldMkLst>
          <pc:docMk/>
          <pc:sldMk cId="833871072" sldId="456"/>
        </pc:sldMkLst>
        <pc:spChg chg="mod">
          <ac:chgData name="Luke Wang" userId="69b7a984b809f2c0" providerId="LiveId" clId="{3DA7E20C-78DA-4B97-9E02-E34088889449}" dt="2024-05-16T09:18:11.915" v="4897" actId="20577"/>
          <ac:spMkLst>
            <pc:docMk/>
            <pc:sldMk cId="833871072" sldId="456"/>
            <ac:spMk id="2" creationId="{507CE2D8-6CFE-BB2B-81BD-085E36EC0490}"/>
          </ac:spMkLst>
        </pc:spChg>
        <pc:spChg chg="mod">
          <ac:chgData name="Luke Wang" userId="69b7a984b809f2c0" providerId="LiveId" clId="{3DA7E20C-78DA-4B97-9E02-E34088889449}" dt="2024-05-16T09:19:59.298" v="4989" actId="20577"/>
          <ac:spMkLst>
            <pc:docMk/>
            <pc:sldMk cId="833871072" sldId="456"/>
            <ac:spMk id="3" creationId="{7EDDBE1D-53A8-A1F9-E1E3-257CB96E154D}"/>
          </ac:spMkLst>
        </pc:spChg>
      </pc:sldChg>
      <pc:sldChg chg="addSp delSp modSp new mod addAnim delAnim modAnim">
        <pc:chgData name="Luke Wang" userId="69b7a984b809f2c0" providerId="LiveId" clId="{3DA7E20C-78DA-4B97-9E02-E34088889449}" dt="2024-05-16T09:53:05.801" v="7376"/>
        <pc:sldMkLst>
          <pc:docMk/>
          <pc:sldMk cId="1858148126" sldId="456"/>
        </pc:sldMkLst>
        <pc:spChg chg="mod">
          <ac:chgData name="Luke Wang" userId="69b7a984b809f2c0" providerId="LiveId" clId="{3DA7E20C-78DA-4B97-9E02-E34088889449}" dt="2024-05-16T09:51:40.574" v="7359" actId="404"/>
          <ac:spMkLst>
            <pc:docMk/>
            <pc:sldMk cId="1858148126" sldId="456"/>
            <ac:spMk id="2" creationId="{043FAB35-1004-C1D2-F2B7-7BBBF014B154}"/>
          </ac:spMkLst>
        </pc:spChg>
        <pc:spChg chg="mod">
          <ac:chgData name="Luke Wang" userId="69b7a984b809f2c0" providerId="LiveId" clId="{3DA7E20C-78DA-4B97-9E02-E34088889449}" dt="2024-05-16T09:51:56.902" v="7365" actId="6549"/>
          <ac:spMkLst>
            <pc:docMk/>
            <pc:sldMk cId="1858148126" sldId="456"/>
            <ac:spMk id="3" creationId="{D2967BD1-0565-B26C-10BC-B219E2E65019}"/>
          </ac:spMkLst>
        </pc:spChg>
        <pc:picChg chg="add del">
          <ac:chgData name="Luke Wang" userId="69b7a984b809f2c0" providerId="LiveId" clId="{3DA7E20C-78DA-4B97-9E02-E34088889449}" dt="2024-05-16T09:49:49.571" v="7261" actId="22"/>
          <ac:picMkLst>
            <pc:docMk/>
            <pc:sldMk cId="1858148126" sldId="456"/>
            <ac:picMk id="6" creationId="{487C01BC-3EA0-8629-EC4B-2CBE3CD893BB}"/>
          </ac:picMkLst>
        </pc:picChg>
        <pc:picChg chg="add del">
          <ac:chgData name="Luke Wang" userId="69b7a984b809f2c0" providerId="LiveId" clId="{3DA7E20C-78DA-4B97-9E02-E34088889449}" dt="2024-05-16T09:49:52.779" v="7263" actId="22"/>
          <ac:picMkLst>
            <pc:docMk/>
            <pc:sldMk cId="1858148126" sldId="456"/>
            <ac:picMk id="8" creationId="{1DACE7E8-9699-7381-83FD-E3FEEEFDC3D3}"/>
          </ac:picMkLst>
        </pc:picChg>
        <pc:picChg chg="add mod">
          <ac:chgData name="Luke Wang" userId="69b7a984b809f2c0" providerId="LiveId" clId="{3DA7E20C-78DA-4B97-9E02-E34088889449}" dt="2024-05-16T09:53:02.430" v="7374" actId="1076"/>
          <ac:picMkLst>
            <pc:docMk/>
            <pc:sldMk cId="1858148126" sldId="456"/>
            <ac:picMk id="10" creationId="{F51BD6CA-5A34-6F64-F753-335D7B8C0FE6}"/>
          </ac:picMkLst>
        </pc:picChg>
      </pc:sldChg>
      <pc:sldChg chg="modSp new mod">
        <pc:chgData name="Luke Wang" userId="69b7a984b809f2c0" providerId="LiveId" clId="{3DA7E20C-78DA-4B97-9E02-E34088889449}" dt="2024-05-16T10:23:09.174" v="9214" actId="20577"/>
        <pc:sldMkLst>
          <pc:docMk/>
          <pc:sldMk cId="3221418333" sldId="457"/>
        </pc:sldMkLst>
        <pc:spChg chg="mod">
          <ac:chgData name="Luke Wang" userId="69b7a984b809f2c0" providerId="LiveId" clId="{3DA7E20C-78DA-4B97-9E02-E34088889449}" dt="2024-05-16T09:53:44.609" v="7409" actId="20577"/>
          <ac:spMkLst>
            <pc:docMk/>
            <pc:sldMk cId="3221418333" sldId="457"/>
            <ac:spMk id="2" creationId="{D410E559-3E9C-4FD7-F036-714107D4BB33}"/>
          </ac:spMkLst>
        </pc:spChg>
        <pc:spChg chg="mod">
          <ac:chgData name="Luke Wang" userId="69b7a984b809f2c0" providerId="LiveId" clId="{3DA7E20C-78DA-4B97-9E02-E34088889449}" dt="2024-05-16T10:23:09.174" v="9214" actId="20577"/>
          <ac:spMkLst>
            <pc:docMk/>
            <pc:sldMk cId="3221418333" sldId="457"/>
            <ac:spMk id="3" creationId="{3CF4E37E-0A65-31B9-D4AF-5CA77552E1E1}"/>
          </ac:spMkLst>
        </pc:spChg>
      </pc:sldChg>
      <pc:sldChg chg="addSp modSp new mod">
        <pc:chgData name="Luke Wang" userId="69b7a984b809f2c0" providerId="LiveId" clId="{3DA7E20C-78DA-4B97-9E02-E34088889449}" dt="2024-05-16T10:33:01.797" v="10281" actId="1076"/>
        <pc:sldMkLst>
          <pc:docMk/>
          <pc:sldMk cId="3198255349" sldId="458"/>
        </pc:sldMkLst>
        <pc:spChg chg="mod">
          <ac:chgData name="Luke Wang" userId="69b7a984b809f2c0" providerId="LiveId" clId="{3DA7E20C-78DA-4B97-9E02-E34088889449}" dt="2024-05-16T10:23:13.059" v="9226" actId="20577"/>
          <ac:spMkLst>
            <pc:docMk/>
            <pc:sldMk cId="3198255349" sldId="458"/>
            <ac:spMk id="2" creationId="{042BA4B6-13FA-C4CD-1129-396A87A1218B}"/>
          </ac:spMkLst>
        </pc:spChg>
        <pc:spChg chg="mod">
          <ac:chgData name="Luke Wang" userId="69b7a984b809f2c0" providerId="LiveId" clId="{3DA7E20C-78DA-4B97-9E02-E34088889449}" dt="2024-05-16T10:23:16.607" v="9240" actId="20577"/>
          <ac:spMkLst>
            <pc:docMk/>
            <pc:sldMk cId="3198255349" sldId="458"/>
            <ac:spMk id="3" creationId="{1C928F3F-8D09-45D9-4880-B96B85858E92}"/>
          </ac:spMkLst>
        </pc:spChg>
        <pc:picChg chg="add mod">
          <ac:chgData name="Luke Wang" userId="69b7a984b809f2c0" providerId="LiveId" clId="{3DA7E20C-78DA-4B97-9E02-E34088889449}" dt="2024-05-16T10:33:01.797" v="10281" actId="1076"/>
          <ac:picMkLst>
            <pc:docMk/>
            <pc:sldMk cId="3198255349" sldId="458"/>
            <ac:picMk id="5" creationId="{30192C82-C7D1-5B8A-438C-1F74E851BBD2}"/>
          </ac:picMkLst>
        </pc:picChg>
      </pc:sldChg>
      <pc:sldChg chg="addSp modSp new mod">
        <pc:chgData name="Luke Wang" userId="69b7a984b809f2c0" providerId="LiveId" clId="{3DA7E20C-78DA-4B97-9E02-E34088889449}" dt="2024-05-16T09:57:48.725" v="7681" actId="1076"/>
        <pc:sldMkLst>
          <pc:docMk/>
          <pc:sldMk cId="1465707530" sldId="459"/>
        </pc:sldMkLst>
        <pc:spChg chg="mod">
          <ac:chgData name="Luke Wang" userId="69b7a984b809f2c0" providerId="LiveId" clId="{3DA7E20C-78DA-4B97-9E02-E34088889449}" dt="2024-05-16T09:55:10.508" v="7462" actId="20577"/>
          <ac:spMkLst>
            <pc:docMk/>
            <pc:sldMk cId="1465707530" sldId="459"/>
            <ac:spMk id="2" creationId="{B532DEDF-E9A9-E6BB-A6B6-D0843BAA6E89}"/>
          </ac:spMkLst>
        </pc:spChg>
        <pc:spChg chg="mod">
          <ac:chgData name="Luke Wang" userId="69b7a984b809f2c0" providerId="LiveId" clId="{3DA7E20C-78DA-4B97-9E02-E34088889449}" dt="2024-05-16T09:57:38.028" v="7676" actId="20577"/>
          <ac:spMkLst>
            <pc:docMk/>
            <pc:sldMk cId="1465707530" sldId="459"/>
            <ac:spMk id="3" creationId="{F873AF2B-EAF1-6A34-C71C-2CC27C25E742}"/>
          </ac:spMkLst>
        </pc:spChg>
        <pc:picChg chg="add mod">
          <ac:chgData name="Luke Wang" userId="69b7a984b809f2c0" providerId="LiveId" clId="{3DA7E20C-78DA-4B97-9E02-E34088889449}" dt="2024-05-16T09:57:48.725" v="7681" actId="1076"/>
          <ac:picMkLst>
            <pc:docMk/>
            <pc:sldMk cId="1465707530" sldId="459"/>
            <ac:picMk id="5" creationId="{C7A9D092-C716-920E-E96C-0C07FF62E296}"/>
          </ac:picMkLst>
        </pc:picChg>
      </pc:sldChg>
      <pc:sldChg chg="addSp modSp new mod">
        <pc:chgData name="Luke Wang" userId="69b7a984b809f2c0" providerId="LiveId" clId="{3DA7E20C-78DA-4B97-9E02-E34088889449}" dt="2024-05-16T10:03:23.008" v="8034" actId="1076"/>
        <pc:sldMkLst>
          <pc:docMk/>
          <pc:sldMk cId="1313294551" sldId="460"/>
        </pc:sldMkLst>
        <pc:spChg chg="mod">
          <ac:chgData name="Luke Wang" userId="69b7a984b809f2c0" providerId="LiveId" clId="{3DA7E20C-78DA-4B97-9E02-E34088889449}" dt="2024-05-16T10:00:16.622" v="7916" actId="20577"/>
          <ac:spMkLst>
            <pc:docMk/>
            <pc:sldMk cId="1313294551" sldId="460"/>
            <ac:spMk id="2" creationId="{DEBBD7BC-2C88-ADDA-2F01-DCCFA6817953}"/>
          </ac:spMkLst>
        </pc:spChg>
        <pc:spChg chg="mod">
          <ac:chgData name="Luke Wang" userId="69b7a984b809f2c0" providerId="LiveId" clId="{3DA7E20C-78DA-4B97-9E02-E34088889449}" dt="2024-05-16T10:03:22.078" v="8033" actId="14100"/>
          <ac:spMkLst>
            <pc:docMk/>
            <pc:sldMk cId="1313294551" sldId="460"/>
            <ac:spMk id="3" creationId="{621CEEB5-F130-3E1D-D88C-770D97B0D5EA}"/>
          </ac:spMkLst>
        </pc:spChg>
        <pc:picChg chg="add mod">
          <ac:chgData name="Luke Wang" userId="69b7a984b809f2c0" providerId="LiveId" clId="{3DA7E20C-78DA-4B97-9E02-E34088889449}" dt="2024-05-16T10:03:23.008" v="8034" actId="1076"/>
          <ac:picMkLst>
            <pc:docMk/>
            <pc:sldMk cId="1313294551" sldId="460"/>
            <ac:picMk id="5" creationId="{66EE2F11-38A4-0DC7-531B-8E35DDC479ED}"/>
          </ac:picMkLst>
        </pc:picChg>
      </pc:sldChg>
      <pc:sldChg chg="addSp modSp new mod">
        <pc:chgData name="Luke Wang" userId="69b7a984b809f2c0" providerId="LiveId" clId="{3DA7E20C-78DA-4B97-9E02-E34088889449}" dt="2024-05-16T10:08:58.614" v="8578" actId="14100"/>
        <pc:sldMkLst>
          <pc:docMk/>
          <pc:sldMk cId="1808720419" sldId="461"/>
        </pc:sldMkLst>
        <pc:spChg chg="mod">
          <ac:chgData name="Luke Wang" userId="69b7a984b809f2c0" providerId="LiveId" clId="{3DA7E20C-78DA-4B97-9E02-E34088889449}" dt="2024-05-16T10:03:37.352" v="8064" actId="20577"/>
          <ac:spMkLst>
            <pc:docMk/>
            <pc:sldMk cId="1808720419" sldId="461"/>
            <ac:spMk id="2" creationId="{891BF63E-85CB-5568-BB3B-8D5F1B4D104B}"/>
          </ac:spMkLst>
        </pc:spChg>
        <pc:spChg chg="mod">
          <ac:chgData name="Luke Wang" userId="69b7a984b809f2c0" providerId="LiveId" clId="{3DA7E20C-78DA-4B97-9E02-E34088889449}" dt="2024-05-16T10:08:52.706" v="8576" actId="27636"/>
          <ac:spMkLst>
            <pc:docMk/>
            <pc:sldMk cId="1808720419" sldId="461"/>
            <ac:spMk id="3" creationId="{5D8A1E95-628B-2378-B009-42457F0BB3E0}"/>
          </ac:spMkLst>
        </pc:spChg>
        <pc:picChg chg="add mod">
          <ac:chgData name="Luke Wang" userId="69b7a984b809f2c0" providerId="LiveId" clId="{3DA7E20C-78DA-4B97-9E02-E34088889449}" dt="2024-05-16T10:08:58.614" v="8578" actId="14100"/>
          <ac:picMkLst>
            <pc:docMk/>
            <pc:sldMk cId="1808720419" sldId="461"/>
            <ac:picMk id="6" creationId="{5F664463-6DA7-19F8-484D-3EA51D6C3379}"/>
          </ac:picMkLst>
        </pc:picChg>
      </pc:sldChg>
      <pc:sldChg chg="addSp modSp new mod">
        <pc:chgData name="Luke Wang" userId="69b7a984b809f2c0" providerId="LiveId" clId="{3DA7E20C-78DA-4B97-9E02-E34088889449}" dt="2024-05-16T10:15:56.231" v="9017" actId="1076"/>
        <pc:sldMkLst>
          <pc:docMk/>
          <pc:sldMk cId="2253063851" sldId="462"/>
        </pc:sldMkLst>
        <pc:spChg chg="mod">
          <ac:chgData name="Luke Wang" userId="69b7a984b809f2c0" providerId="LiveId" clId="{3DA7E20C-78DA-4B97-9E02-E34088889449}" dt="2024-05-16T10:09:29.680" v="8614" actId="20577"/>
          <ac:spMkLst>
            <pc:docMk/>
            <pc:sldMk cId="2253063851" sldId="462"/>
            <ac:spMk id="2" creationId="{8772C2A0-6AD0-0954-FE26-40CCF5E08F52}"/>
          </ac:spMkLst>
        </pc:spChg>
        <pc:spChg chg="mod">
          <ac:chgData name="Luke Wang" userId="69b7a984b809f2c0" providerId="LiveId" clId="{3DA7E20C-78DA-4B97-9E02-E34088889449}" dt="2024-05-16T10:15:54.691" v="9016" actId="14100"/>
          <ac:spMkLst>
            <pc:docMk/>
            <pc:sldMk cId="2253063851" sldId="462"/>
            <ac:spMk id="3" creationId="{DE6E8E83-C84D-9366-4F72-24753D1CDF40}"/>
          </ac:spMkLst>
        </pc:spChg>
        <pc:picChg chg="add mod">
          <ac:chgData name="Luke Wang" userId="69b7a984b809f2c0" providerId="LiveId" clId="{3DA7E20C-78DA-4B97-9E02-E34088889449}" dt="2024-05-16T10:15:56.231" v="9017" actId="1076"/>
          <ac:picMkLst>
            <pc:docMk/>
            <pc:sldMk cId="2253063851" sldId="462"/>
            <ac:picMk id="5" creationId="{DB46B932-4BC9-AD35-8819-FF4FC6C52DC6}"/>
          </ac:picMkLst>
        </pc:picChg>
      </pc:sldChg>
      <pc:sldChg chg="addSp modSp new mod">
        <pc:chgData name="Luke Wang" userId="69b7a984b809f2c0" providerId="LiveId" clId="{3DA7E20C-78DA-4B97-9E02-E34088889449}" dt="2024-05-16T10:29:15.746" v="10072" actId="1076"/>
        <pc:sldMkLst>
          <pc:docMk/>
          <pc:sldMk cId="2034936912" sldId="463"/>
        </pc:sldMkLst>
        <pc:spChg chg="mod">
          <ac:chgData name="Luke Wang" userId="69b7a984b809f2c0" providerId="LiveId" clId="{3DA7E20C-78DA-4B97-9E02-E34088889449}" dt="2024-05-16T10:26:47.462" v="9648" actId="404"/>
          <ac:spMkLst>
            <pc:docMk/>
            <pc:sldMk cId="2034936912" sldId="463"/>
            <ac:spMk id="2" creationId="{F36DCF52-748E-9A9C-E4AF-E5C4E2702B17}"/>
          </ac:spMkLst>
        </pc:spChg>
        <pc:spChg chg="mod">
          <ac:chgData name="Luke Wang" userId="69b7a984b809f2c0" providerId="LiveId" clId="{3DA7E20C-78DA-4B97-9E02-E34088889449}" dt="2024-05-16T10:29:05.451" v="10064" actId="27636"/>
          <ac:spMkLst>
            <pc:docMk/>
            <pc:sldMk cId="2034936912" sldId="463"/>
            <ac:spMk id="3" creationId="{BD24262E-7086-E645-2068-A7B9C676259D}"/>
          </ac:spMkLst>
        </pc:spChg>
        <pc:picChg chg="add mod">
          <ac:chgData name="Luke Wang" userId="69b7a984b809f2c0" providerId="LiveId" clId="{3DA7E20C-78DA-4B97-9E02-E34088889449}" dt="2024-05-16T10:29:15.746" v="10072" actId="1076"/>
          <ac:picMkLst>
            <pc:docMk/>
            <pc:sldMk cId="2034936912" sldId="463"/>
            <ac:picMk id="6" creationId="{70DC26B5-179D-F9A3-8E0A-4FA7416407B1}"/>
          </ac:picMkLst>
        </pc:picChg>
        <pc:picChg chg="add mod">
          <ac:chgData name="Luke Wang" userId="69b7a984b809f2c0" providerId="LiveId" clId="{3DA7E20C-78DA-4B97-9E02-E34088889449}" dt="2024-05-16T10:29:14.102" v="10071" actId="14100"/>
          <ac:picMkLst>
            <pc:docMk/>
            <pc:sldMk cId="2034936912" sldId="463"/>
            <ac:picMk id="8" creationId="{AA9F57E0-855B-302D-EAC4-0D40A2834F8A}"/>
          </ac:picMkLst>
        </pc:picChg>
      </pc:sldChg>
      <pc:sldChg chg="modSp new del mod ord">
        <pc:chgData name="Luke Wang" userId="69b7a984b809f2c0" providerId="LiveId" clId="{3DA7E20C-78DA-4B97-9E02-E34088889449}" dt="2024-05-16T10:22:56.217" v="9199" actId="47"/>
        <pc:sldMkLst>
          <pc:docMk/>
          <pc:sldMk cId="2284888385" sldId="463"/>
        </pc:sldMkLst>
        <pc:spChg chg="mod">
          <ac:chgData name="Luke Wang" userId="69b7a984b809f2c0" providerId="LiveId" clId="{3DA7E20C-78DA-4B97-9E02-E34088889449}" dt="2024-05-16T10:14:51.046" v="8987" actId="20577"/>
          <ac:spMkLst>
            <pc:docMk/>
            <pc:sldMk cId="2284888385" sldId="463"/>
            <ac:spMk id="2" creationId="{4BBD9F1E-3B98-8A89-78DA-66CE2AD4827F}"/>
          </ac:spMkLst>
        </pc:spChg>
      </pc:sldChg>
      <pc:sldChg chg="new del ord">
        <pc:chgData name="Luke Wang" userId="69b7a984b809f2c0" providerId="LiveId" clId="{3DA7E20C-78DA-4B97-9E02-E34088889449}" dt="2024-05-16T10:22:57.259" v="9200" actId="47"/>
        <pc:sldMkLst>
          <pc:docMk/>
          <pc:sldMk cId="3544428331" sldId="464"/>
        </pc:sldMkLst>
      </pc:sldChg>
    </pc:docChg>
  </pc:docChgLst>
  <pc:docChgLst>
    <pc:chgData name="Luke Wang" userId="69b7a984b809f2c0" providerId="LiveId" clId="{BE67EE2A-856A-4F3C-AE33-AE0A9E6A5DA7}"/>
    <pc:docChg chg="undo custSel modSld">
      <pc:chgData name="Luke Wang" userId="69b7a984b809f2c0" providerId="LiveId" clId="{BE67EE2A-856A-4F3C-AE33-AE0A9E6A5DA7}" dt="2024-05-22T10:29:14.934" v="1033" actId="14100"/>
      <pc:docMkLst>
        <pc:docMk/>
      </pc:docMkLst>
      <pc:sldChg chg="modSp mod">
        <pc:chgData name="Luke Wang" userId="69b7a984b809f2c0" providerId="LiveId" clId="{BE67EE2A-856A-4F3C-AE33-AE0A9E6A5DA7}" dt="2024-05-22T09:52:37.988" v="938" actId="20577"/>
        <pc:sldMkLst>
          <pc:docMk/>
          <pc:sldMk cId="762335526" sldId="306"/>
        </pc:sldMkLst>
        <pc:spChg chg="mod">
          <ac:chgData name="Luke Wang" userId="69b7a984b809f2c0" providerId="LiveId" clId="{BE67EE2A-856A-4F3C-AE33-AE0A9E6A5DA7}" dt="2024-05-22T09:52:37.988" v="938" actId="20577"/>
          <ac:spMkLst>
            <pc:docMk/>
            <pc:sldMk cId="762335526" sldId="306"/>
            <ac:spMk id="3" creationId="{EE238EE8-089C-80A1-BA20-33458BAECF5F}"/>
          </ac:spMkLst>
        </pc:spChg>
      </pc:sldChg>
      <pc:sldChg chg="addSp delSp modSp mod modAnim">
        <pc:chgData name="Luke Wang" userId="69b7a984b809f2c0" providerId="LiveId" clId="{BE67EE2A-856A-4F3C-AE33-AE0A9E6A5DA7}" dt="2024-05-22T10:29:14.934" v="1033" actId="14100"/>
        <pc:sldMkLst>
          <pc:docMk/>
          <pc:sldMk cId="2058659876" sldId="464"/>
        </pc:sldMkLst>
        <pc:spChg chg="del">
          <ac:chgData name="Luke Wang" userId="69b7a984b809f2c0" providerId="LiveId" clId="{BE67EE2A-856A-4F3C-AE33-AE0A9E6A5DA7}" dt="2024-05-22T09:22:50.873" v="0" actId="478"/>
          <ac:spMkLst>
            <pc:docMk/>
            <pc:sldMk cId="2058659876" sldId="464"/>
            <ac:spMk id="2" creationId="{D7B970D0-B0D1-2748-49CF-FF2FB50EFA2C}"/>
          </ac:spMkLst>
        </pc:spChg>
        <pc:spChg chg="del">
          <ac:chgData name="Luke Wang" userId="69b7a984b809f2c0" providerId="LiveId" clId="{BE67EE2A-856A-4F3C-AE33-AE0A9E6A5DA7}" dt="2024-05-22T09:26:10.428" v="99" actId="478"/>
          <ac:spMkLst>
            <pc:docMk/>
            <pc:sldMk cId="2058659876" sldId="464"/>
            <ac:spMk id="3" creationId="{8D8FE656-E495-5680-949D-A1D6FBBA426A}"/>
          </ac:spMkLst>
        </pc:spChg>
        <pc:spChg chg="add del mod">
          <ac:chgData name="Luke Wang" userId="69b7a984b809f2c0" providerId="LiveId" clId="{BE67EE2A-856A-4F3C-AE33-AE0A9E6A5DA7}" dt="2024-05-22T09:26:04.223" v="98" actId="478"/>
          <ac:spMkLst>
            <pc:docMk/>
            <pc:sldMk cId="2058659876" sldId="464"/>
            <ac:spMk id="6" creationId="{37EFA986-9477-0CA1-7112-7EF2739ABDAF}"/>
          </ac:spMkLst>
        </pc:spChg>
        <pc:spChg chg="add mod">
          <ac:chgData name="Luke Wang" userId="69b7a984b809f2c0" providerId="LiveId" clId="{BE67EE2A-856A-4F3C-AE33-AE0A9E6A5DA7}" dt="2024-05-22T09:55:41.282" v="979" actId="207"/>
          <ac:spMkLst>
            <pc:docMk/>
            <pc:sldMk cId="2058659876" sldId="464"/>
            <ac:spMk id="7" creationId="{4E37CB42-6AAD-93D6-EA96-C766F0496967}"/>
          </ac:spMkLst>
        </pc:spChg>
        <pc:spChg chg="add mod">
          <ac:chgData name="Luke Wang" userId="69b7a984b809f2c0" providerId="LiveId" clId="{BE67EE2A-856A-4F3C-AE33-AE0A9E6A5DA7}" dt="2024-05-22T09:25:13.543" v="86" actId="11529"/>
          <ac:spMkLst>
            <pc:docMk/>
            <pc:sldMk cId="2058659876" sldId="464"/>
            <ac:spMk id="8" creationId="{A4A9BFAC-AA44-9CB0-37D7-5C8823EB7CFB}"/>
          </ac:spMkLst>
        </pc:spChg>
        <pc:spChg chg="add mod ord">
          <ac:chgData name="Luke Wang" userId="69b7a984b809f2c0" providerId="LiveId" clId="{BE67EE2A-856A-4F3C-AE33-AE0A9E6A5DA7}" dt="2024-05-22T09:25:25.134" v="90" actId="167"/>
          <ac:spMkLst>
            <pc:docMk/>
            <pc:sldMk cId="2058659876" sldId="464"/>
            <ac:spMk id="9" creationId="{93A373AC-29C2-D115-470C-C047176BA919}"/>
          </ac:spMkLst>
        </pc:spChg>
        <pc:spChg chg="add mod">
          <ac:chgData name="Luke Wang" userId="69b7a984b809f2c0" providerId="LiveId" clId="{BE67EE2A-856A-4F3C-AE33-AE0A9E6A5DA7}" dt="2024-05-22T10:29:14.934" v="1033" actId="14100"/>
          <ac:spMkLst>
            <pc:docMk/>
            <pc:sldMk cId="2058659876" sldId="464"/>
            <ac:spMk id="10" creationId="{816765DE-C2BB-123E-35C4-47B4233FF206}"/>
          </ac:spMkLst>
        </pc:spChg>
        <pc:spChg chg="add mod">
          <ac:chgData name="Luke Wang" userId="69b7a984b809f2c0" providerId="LiveId" clId="{BE67EE2A-856A-4F3C-AE33-AE0A9E6A5DA7}" dt="2024-05-22T09:52:18.945" v="927" actId="113"/>
          <ac:spMkLst>
            <pc:docMk/>
            <pc:sldMk cId="2058659876" sldId="464"/>
            <ac:spMk id="11" creationId="{82903DFE-B22C-FF33-1F7D-79120022DE7F}"/>
          </ac:spMkLst>
        </pc:spChg>
        <pc:picChg chg="add mod">
          <ac:chgData name="Luke Wang" userId="69b7a984b809f2c0" providerId="LiveId" clId="{BE67EE2A-856A-4F3C-AE33-AE0A9E6A5DA7}" dt="2024-05-22T09:42:46.194" v="604" actId="732"/>
          <ac:picMkLst>
            <pc:docMk/>
            <pc:sldMk cId="2058659876" sldId="464"/>
            <ac:picMk id="1026" creationId="{6E1477EA-2369-BBE8-5C03-95F20DA124E2}"/>
          </ac:picMkLst>
        </pc:picChg>
        <pc:picChg chg="add del mod">
          <ac:chgData name="Luke Wang" userId="69b7a984b809f2c0" providerId="LiveId" clId="{BE67EE2A-856A-4F3C-AE33-AE0A9E6A5DA7}" dt="2024-05-22T09:25:01.956" v="82" actId="478"/>
          <ac:picMkLst>
            <pc:docMk/>
            <pc:sldMk cId="2058659876" sldId="464"/>
            <ac:picMk id="1028" creationId="{DC008FBC-E68C-6817-75E1-49E922BA3C54}"/>
          </ac:picMkLst>
        </pc:picChg>
        <pc:picChg chg="add del mod">
          <ac:chgData name="Luke Wang" userId="69b7a984b809f2c0" providerId="LiveId" clId="{BE67EE2A-856A-4F3C-AE33-AE0A9E6A5DA7}" dt="2024-05-22T09:26:02.104" v="97" actId="478"/>
          <ac:picMkLst>
            <pc:docMk/>
            <pc:sldMk cId="2058659876" sldId="464"/>
            <ac:picMk id="1030" creationId="{04A2A330-8B6E-57E8-8F24-FE2661C60F4C}"/>
          </ac:picMkLst>
        </pc:picChg>
      </pc:sldChg>
      <pc:sldChg chg="addSp delSp modSp mod modAnim">
        <pc:chgData name="Luke Wang" userId="69b7a984b809f2c0" providerId="LiveId" clId="{BE67EE2A-856A-4F3C-AE33-AE0A9E6A5DA7}" dt="2024-05-22T09:55:32.675" v="976" actId="207"/>
        <pc:sldMkLst>
          <pc:docMk/>
          <pc:sldMk cId="4212232421" sldId="465"/>
        </pc:sldMkLst>
        <pc:spChg chg="del">
          <ac:chgData name="Luke Wang" userId="69b7a984b809f2c0" providerId="LiveId" clId="{BE67EE2A-856A-4F3C-AE33-AE0A9E6A5DA7}" dt="2024-05-22T09:36:42.475" v="515" actId="478"/>
          <ac:spMkLst>
            <pc:docMk/>
            <pc:sldMk cId="4212232421" sldId="465"/>
            <ac:spMk id="2" creationId="{458DACFE-D42B-C346-C353-54BD73592E6F}"/>
          </ac:spMkLst>
        </pc:spChg>
        <pc:spChg chg="add mod">
          <ac:chgData name="Luke Wang" userId="69b7a984b809f2c0" providerId="LiveId" clId="{BE67EE2A-856A-4F3C-AE33-AE0A9E6A5DA7}" dt="2024-05-22T09:36:42.475" v="515" actId="478"/>
          <ac:spMkLst>
            <pc:docMk/>
            <pc:sldMk cId="4212232421" sldId="465"/>
            <ac:spMk id="6" creationId="{63962E5D-B5FC-688E-3551-E266799D4224}"/>
          </ac:spMkLst>
        </pc:spChg>
        <pc:spChg chg="add mod">
          <ac:chgData name="Luke Wang" userId="69b7a984b809f2c0" providerId="LiveId" clId="{BE67EE2A-856A-4F3C-AE33-AE0A9E6A5DA7}" dt="2024-05-22T09:55:25.092" v="972" actId="207"/>
          <ac:spMkLst>
            <pc:docMk/>
            <pc:sldMk cId="4212232421" sldId="465"/>
            <ac:spMk id="8" creationId="{06E644DF-6E44-6BC0-CB43-12A94F314D18}"/>
          </ac:spMkLst>
        </pc:spChg>
        <pc:spChg chg="add mod ord">
          <ac:chgData name="Luke Wang" userId="69b7a984b809f2c0" providerId="LiveId" clId="{BE67EE2A-856A-4F3C-AE33-AE0A9E6A5DA7}" dt="2024-05-22T09:42:38.085" v="602" actId="167"/>
          <ac:spMkLst>
            <pc:docMk/>
            <pc:sldMk cId="4212232421" sldId="465"/>
            <ac:spMk id="10" creationId="{700B6907-FF6C-EA2B-0090-713AFACBD430}"/>
          </ac:spMkLst>
        </pc:spChg>
        <pc:spChg chg="add mod">
          <ac:chgData name="Luke Wang" userId="69b7a984b809f2c0" providerId="LiveId" clId="{BE67EE2A-856A-4F3C-AE33-AE0A9E6A5DA7}" dt="2024-05-22T09:55:32.675" v="976" actId="207"/>
          <ac:spMkLst>
            <pc:docMk/>
            <pc:sldMk cId="4212232421" sldId="465"/>
            <ac:spMk id="11" creationId="{ECBFAD82-AB86-BCCA-740F-4550C7314AD3}"/>
          </ac:spMkLst>
        </pc:spChg>
        <pc:picChg chg="add mod">
          <ac:chgData name="Luke Wang" userId="69b7a984b809f2c0" providerId="LiveId" clId="{BE67EE2A-856A-4F3C-AE33-AE0A9E6A5DA7}" dt="2024-05-22T09:38:51.837" v="519"/>
          <ac:picMkLst>
            <pc:docMk/>
            <pc:sldMk cId="4212232421" sldId="465"/>
            <ac:picMk id="7" creationId="{6396B0B7-EF5A-C207-13EB-6594441495CC}"/>
          </ac:picMkLst>
        </pc:picChg>
        <pc:picChg chg="add mod modCrop">
          <ac:chgData name="Luke Wang" userId="69b7a984b809f2c0" providerId="LiveId" clId="{BE67EE2A-856A-4F3C-AE33-AE0A9E6A5DA7}" dt="2024-05-22T09:44:24.540" v="720" actId="1076"/>
          <ac:picMkLst>
            <pc:docMk/>
            <pc:sldMk cId="4212232421" sldId="465"/>
            <ac:picMk id="9" creationId="{1BE228C4-CC8E-4EEB-CAA6-7EE96E65E213}"/>
          </ac:picMkLst>
        </pc:picChg>
        <pc:picChg chg="add mod">
          <ac:chgData name="Luke Wang" userId="69b7a984b809f2c0" providerId="LiveId" clId="{BE67EE2A-856A-4F3C-AE33-AE0A9E6A5DA7}" dt="2024-05-22T09:39:48.157" v="594" actId="18131"/>
          <ac:picMkLst>
            <pc:docMk/>
            <pc:sldMk cId="4212232421" sldId="465"/>
            <ac:picMk id="2050" creationId="{881E6F77-A219-2FB7-7FEF-DDF0D907E968}"/>
          </ac:picMkLst>
        </pc:picChg>
      </pc:sldChg>
      <pc:sldChg chg="addSp delSp modSp mod modAnim">
        <pc:chgData name="Luke Wang" userId="69b7a984b809f2c0" providerId="LiveId" clId="{BE67EE2A-856A-4F3C-AE33-AE0A9E6A5DA7}" dt="2024-05-22T10:29:02.878" v="1032" actId="1037"/>
        <pc:sldMkLst>
          <pc:docMk/>
          <pc:sldMk cId="849655652" sldId="466"/>
        </pc:sldMkLst>
        <pc:spChg chg="del">
          <ac:chgData name="Luke Wang" userId="69b7a984b809f2c0" providerId="LiveId" clId="{BE67EE2A-856A-4F3C-AE33-AE0A9E6A5DA7}" dt="2024-05-22T09:45:38.939" v="728" actId="478"/>
          <ac:spMkLst>
            <pc:docMk/>
            <pc:sldMk cId="849655652" sldId="466"/>
            <ac:spMk id="2" creationId="{44C6DDF7-A3A0-05D7-3266-33CA25B55E63}"/>
          </ac:spMkLst>
        </pc:spChg>
        <pc:spChg chg="add mod">
          <ac:chgData name="Luke Wang" userId="69b7a984b809f2c0" providerId="LiveId" clId="{BE67EE2A-856A-4F3C-AE33-AE0A9E6A5DA7}" dt="2024-05-22T09:55:59.031" v="980" actId="1076"/>
          <ac:spMkLst>
            <pc:docMk/>
            <pc:sldMk cId="849655652" sldId="466"/>
            <ac:spMk id="2" creationId="{D62E7B49-A784-6490-4DA7-AD70CA510AB7}"/>
          </ac:spMkLst>
        </pc:spChg>
        <pc:spChg chg="del">
          <ac:chgData name="Luke Wang" userId="69b7a984b809f2c0" providerId="LiveId" clId="{BE67EE2A-856A-4F3C-AE33-AE0A9E6A5DA7}" dt="2024-05-22T09:54:10.658" v="947" actId="478"/>
          <ac:spMkLst>
            <pc:docMk/>
            <pc:sldMk cId="849655652" sldId="466"/>
            <ac:spMk id="3" creationId="{C2B82EC2-39DC-B1A1-824D-4E70C26B8DCA}"/>
          </ac:spMkLst>
        </pc:spChg>
        <pc:spChg chg="add mod">
          <ac:chgData name="Luke Wang" userId="69b7a984b809f2c0" providerId="LiveId" clId="{BE67EE2A-856A-4F3C-AE33-AE0A9E6A5DA7}" dt="2024-05-22T09:57:30.104" v="996" actId="20577"/>
          <ac:spMkLst>
            <pc:docMk/>
            <pc:sldMk cId="849655652" sldId="466"/>
            <ac:spMk id="5" creationId="{2EBDD3D7-BE1F-A808-71DF-2E3463AE4C6A}"/>
          </ac:spMkLst>
        </pc:spChg>
        <pc:spChg chg="add del mod">
          <ac:chgData name="Luke Wang" userId="69b7a984b809f2c0" providerId="LiveId" clId="{BE67EE2A-856A-4F3C-AE33-AE0A9E6A5DA7}" dt="2024-05-22T09:54:08.135" v="946" actId="478"/>
          <ac:spMkLst>
            <pc:docMk/>
            <pc:sldMk cId="849655652" sldId="466"/>
            <ac:spMk id="6" creationId="{3B5421DB-A09C-14C1-3B75-F7BD382B76B5}"/>
          </ac:spMkLst>
        </pc:spChg>
        <pc:spChg chg="add mod">
          <ac:chgData name="Luke Wang" userId="69b7a984b809f2c0" providerId="LiveId" clId="{BE67EE2A-856A-4F3C-AE33-AE0A9E6A5DA7}" dt="2024-05-22T10:29:02.878" v="1032" actId="1037"/>
          <ac:spMkLst>
            <pc:docMk/>
            <pc:sldMk cId="849655652" sldId="466"/>
            <ac:spMk id="11" creationId="{F40BF120-1C2C-096F-EC9A-6047ECC61CB1}"/>
          </ac:spMkLst>
        </pc:spChg>
        <pc:picChg chg="add del mod modCrop">
          <ac:chgData name="Luke Wang" userId="69b7a984b809f2c0" providerId="LiveId" clId="{BE67EE2A-856A-4F3C-AE33-AE0A9E6A5DA7}" dt="2024-05-22T09:52:59.997" v="940" actId="478"/>
          <ac:picMkLst>
            <pc:docMk/>
            <pc:sldMk cId="849655652" sldId="466"/>
            <ac:picMk id="7" creationId="{321F4EE5-B5FC-DD72-1866-F82D16D3A3EE}"/>
          </ac:picMkLst>
        </pc:picChg>
        <pc:picChg chg="add del mod modCrop">
          <ac:chgData name="Luke Wang" userId="69b7a984b809f2c0" providerId="LiveId" clId="{BE67EE2A-856A-4F3C-AE33-AE0A9E6A5DA7}" dt="2024-05-22T09:52:58.936" v="939" actId="478"/>
          <ac:picMkLst>
            <pc:docMk/>
            <pc:sldMk cId="849655652" sldId="466"/>
            <ac:picMk id="8" creationId="{72EB1149-1F52-AE79-342A-6016265116F2}"/>
          </ac:picMkLst>
        </pc:picChg>
        <pc:picChg chg="add mod">
          <ac:chgData name="Luke Wang" userId="69b7a984b809f2c0" providerId="LiveId" clId="{BE67EE2A-856A-4F3C-AE33-AE0A9E6A5DA7}" dt="2024-05-22T09:47:16.962" v="738"/>
          <ac:picMkLst>
            <pc:docMk/>
            <pc:sldMk cId="849655652" sldId="466"/>
            <ac:picMk id="9" creationId="{C57A066B-41A0-5311-08B7-A313B95E9768}"/>
          </ac:picMkLst>
        </pc:picChg>
        <pc:picChg chg="add mod">
          <ac:chgData name="Luke Wang" userId="69b7a984b809f2c0" providerId="LiveId" clId="{BE67EE2A-856A-4F3C-AE33-AE0A9E6A5DA7}" dt="2024-05-22T09:47:16.962" v="738"/>
          <ac:picMkLst>
            <pc:docMk/>
            <pc:sldMk cId="849655652" sldId="466"/>
            <ac:picMk id="10" creationId="{56A05E5A-3210-3975-079D-E5012C7E3E6E}"/>
          </ac:picMkLst>
        </pc:picChg>
        <pc:picChg chg="add mod">
          <ac:chgData name="Luke Wang" userId="69b7a984b809f2c0" providerId="LiveId" clId="{BE67EE2A-856A-4F3C-AE33-AE0A9E6A5DA7}" dt="2024-05-22T09:54:52.233" v="964" actId="18131"/>
          <ac:picMkLst>
            <pc:docMk/>
            <pc:sldMk cId="849655652" sldId="466"/>
            <ac:picMk id="1026" creationId="{7BEFC2B5-5901-3B85-C3E2-A94F7A2C0655}"/>
          </ac:picMkLst>
        </pc:picChg>
      </pc:sldChg>
    </pc:docChg>
  </pc:docChgLst>
  <pc:docChgLst>
    <pc:chgData name="Luke Wang" userId="69b7a984b809f2c0" providerId="LiveId" clId="{BE3E37C6-D192-4D4F-B803-4CDDF73ABF5F}"/>
    <pc:docChg chg="undo custSel addSld delSld modSld">
      <pc:chgData name="Luke Wang" userId="69b7a984b809f2c0" providerId="LiveId" clId="{BE3E37C6-D192-4D4F-B803-4CDDF73ABF5F}" dt="2024-05-10T06:53:02.853" v="1349" actId="5793"/>
      <pc:docMkLst>
        <pc:docMk/>
      </pc:docMkLst>
      <pc:sldChg chg="modSp mod">
        <pc:chgData name="Luke Wang" userId="69b7a984b809f2c0" providerId="LiveId" clId="{BE3E37C6-D192-4D4F-B803-4CDDF73ABF5F}" dt="2024-05-10T06:03:27.626" v="21" actId="20577"/>
        <pc:sldMkLst>
          <pc:docMk/>
          <pc:sldMk cId="0" sldId="256"/>
        </pc:sldMkLst>
        <pc:spChg chg="mod">
          <ac:chgData name="Luke Wang" userId="69b7a984b809f2c0" providerId="LiveId" clId="{BE3E37C6-D192-4D4F-B803-4CDDF73ABF5F}" dt="2024-05-10T06:03:27.626" v="21" actId="20577"/>
          <ac:spMkLst>
            <pc:docMk/>
            <pc:sldMk cId="0" sldId="256"/>
            <ac:spMk id="2" creationId="{00000000-0000-0000-0000-000000000000}"/>
          </ac:spMkLst>
        </pc:spChg>
      </pc:sldChg>
      <pc:sldChg chg="modSp mod">
        <pc:chgData name="Luke Wang" userId="69b7a984b809f2c0" providerId="LiveId" clId="{BE3E37C6-D192-4D4F-B803-4CDDF73ABF5F}" dt="2024-05-10T06:46:23.444" v="1159" actId="20577"/>
        <pc:sldMkLst>
          <pc:docMk/>
          <pc:sldMk cId="762335526" sldId="306"/>
        </pc:sldMkLst>
        <pc:spChg chg="mod">
          <ac:chgData name="Luke Wang" userId="69b7a984b809f2c0" providerId="LiveId" clId="{BE3E37C6-D192-4D4F-B803-4CDDF73ABF5F}" dt="2024-05-10T06:46:23.444" v="1159" actId="20577"/>
          <ac:spMkLst>
            <pc:docMk/>
            <pc:sldMk cId="762335526" sldId="306"/>
            <ac:spMk id="3" creationId="{EE238EE8-089C-80A1-BA20-33458BAECF5F}"/>
          </ac:spMkLst>
        </pc:spChg>
      </pc:sldChg>
      <pc:sldChg chg="del">
        <pc:chgData name="Luke Wang" userId="69b7a984b809f2c0" providerId="LiveId" clId="{BE3E37C6-D192-4D4F-B803-4CDDF73ABF5F}" dt="2024-05-10T06:01:23.635" v="0" actId="47"/>
        <pc:sldMkLst>
          <pc:docMk/>
          <pc:sldMk cId="338956380" sldId="307"/>
        </pc:sldMkLst>
      </pc:sldChg>
      <pc:sldChg chg="modSp add mod">
        <pc:chgData name="Luke Wang" userId="69b7a984b809f2c0" providerId="LiveId" clId="{BE3E37C6-D192-4D4F-B803-4CDDF73ABF5F}" dt="2024-05-10T06:50:41.337" v="1194" actId="20577"/>
        <pc:sldMkLst>
          <pc:docMk/>
          <pc:sldMk cId="1188907542" sldId="307"/>
        </pc:sldMkLst>
        <pc:spChg chg="mod">
          <ac:chgData name="Luke Wang" userId="69b7a984b809f2c0" providerId="LiveId" clId="{BE3E37C6-D192-4D4F-B803-4CDDF73ABF5F}" dt="2024-05-10T06:50:41.337" v="1194" actId="20577"/>
          <ac:spMkLst>
            <pc:docMk/>
            <pc:sldMk cId="1188907542" sldId="307"/>
            <ac:spMk id="3" creationId="{EE238EE8-089C-80A1-BA20-33458BAECF5F}"/>
          </ac:spMkLst>
        </pc:spChg>
      </pc:sldChg>
      <pc:sldChg chg="add del">
        <pc:chgData name="Luke Wang" userId="69b7a984b809f2c0" providerId="LiveId" clId="{BE3E37C6-D192-4D4F-B803-4CDDF73ABF5F}" dt="2024-05-10T06:06:47.172" v="139" actId="47"/>
        <pc:sldMkLst>
          <pc:docMk/>
          <pc:sldMk cId="1222779483" sldId="308"/>
        </pc:sldMkLst>
      </pc:sldChg>
      <pc:sldChg chg="del">
        <pc:chgData name="Luke Wang" userId="69b7a984b809f2c0" providerId="LiveId" clId="{BE3E37C6-D192-4D4F-B803-4CDDF73ABF5F}" dt="2024-05-10T06:01:23.635" v="0" actId="47"/>
        <pc:sldMkLst>
          <pc:docMk/>
          <pc:sldMk cId="1913396752" sldId="308"/>
        </pc:sldMkLst>
      </pc:sldChg>
      <pc:sldChg chg="modSp add mod">
        <pc:chgData name="Luke Wang" userId="69b7a984b809f2c0" providerId="LiveId" clId="{BE3E37C6-D192-4D4F-B803-4CDDF73ABF5F}" dt="2024-05-10T06:50:57.993" v="1212" actId="20577"/>
        <pc:sldMkLst>
          <pc:docMk/>
          <pc:sldMk cId="1981094998" sldId="308"/>
        </pc:sldMkLst>
        <pc:spChg chg="mod">
          <ac:chgData name="Luke Wang" userId="69b7a984b809f2c0" providerId="LiveId" clId="{BE3E37C6-D192-4D4F-B803-4CDDF73ABF5F}" dt="2024-05-10T06:50:57.993" v="1212" actId="20577"/>
          <ac:spMkLst>
            <pc:docMk/>
            <pc:sldMk cId="1981094998" sldId="308"/>
            <ac:spMk id="3" creationId="{EE238EE8-089C-80A1-BA20-33458BAECF5F}"/>
          </ac:spMkLst>
        </pc:spChg>
      </pc:sldChg>
      <pc:sldChg chg="modSp new mod">
        <pc:chgData name="Luke Wang" userId="69b7a984b809f2c0" providerId="LiveId" clId="{BE3E37C6-D192-4D4F-B803-4CDDF73ABF5F}" dt="2024-05-10T06:14:52.935" v="566" actId="20577"/>
        <pc:sldMkLst>
          <pc:docMk/>
          <pc:sldMk cId="18824158" sldId="309"/>
        </pc:sldMkLst>
        <pc:spChg chg="mod">
          <ac:chgData name="Luke Wang" userId="69b7a984b809f2c0" providerId="LiveId" clId="{BE3E37C6-D192-4D4F-B803-4CDDF73ABF5F}" dt="2024-05-10T06:07:05.647" v="145" actId="20577"/>
          <ac:spMkLst>
            <pc:docMk/>
            <pc:sldMk cId="18824158" sldId="309"/>
            <ac:spMk id="2" creationId="{5D212117-1939-B3AF-2391-E6F491F070CB}"/>
          </ac:spMkLst>
        </pc:spChg>
        <pc:spChg chg="mod">
          <ac:chgData name="Luke Wang" userId="69b7a984b809f2c0" providerId="LiveId" clId="{BE3E37C6-D192-4D4F-B803-4CDDF73ABF5F}" dt="2024-05-10T06:14:52.935" v="566" actId="20577"/>
          <ac:spMkLst>
            <pc:docMk/>
            <pc:sldMk cId="18824158" sldId="309"/>
            <ac:spMk id="3" creationId="{F69A4945-D36E-751B-986A-C46B8D58E041}"/>
          </ac:spMkLst>
        </pc:spChg>
      </pc:sldChg>
      <pc:sldChg chg="del">
        <pc:chgData name="Luke Wang" userId="69b7a984b809f2c0" providerId="LiveId" clId="{BE3E37C6-D192-4D4F-B803-4CDDF73ABF5F}" dt="2024-05-10T06:01:23.635" v="0" actId="47"/>
        <pc:sldMkLst>
          <pc:docMk/>
          <pc:sldMk cId="2051595506" sldId="309"/>
        </pc:sldMkLst>
      </pc:sldChg>
      <pc:sldChg chg="addSp modSp new mod">
        <pc:chgData name="Luke Wang" userId="69b7a984b809f2c0" providerId="LiveId" clId="{BE3E37C6-D192-4D4F-B803-4CDDF73ABF5F}" dt="2024-05-10T06:51:34.477" v="1262" actId="20577"/>
        <pc:sldMkLst>
          <pc:docMk/>
          <pc:sldMk cId="755184545" sldId="310"/>
        </pc:sldMkLst>
        <pc:spChg chg="mod">
          <ac:chgData name="Luke Wang" userId="69b7a984b809f2c0" providerId="LiveId" clId="{BE3E37C6-D192-4D4F-B803-4CDDF73ABF5F}" dt="2024-05-10T06:15:06.958" v="576" actId="20577"/>
          <ac:spMkLst>
            <pc:docMk/>
            <pc:sldMk cId="755184545" sldId="310"/>
            <ac:spMk id="2" creationId="{D597501D-7A8D-22F7-7F20-5C27A7F74C11}"/>
          </ac:spMkLst>
        </pc:spChg>
        <pc:spChg chg="mod">
          <ac:chgData name="Luke Wang" userId="69b7a984b809f2c0" providerId="LiveId" clId="{BE3E37C6-D192-4D4F-B803-4CDDF73ABF5F}" dt="2024-05-10T06:51:34.477" v="1262" actId="20577"/>
          <ac:spMkLst>
            <pc:docMk/>
            <pc:sldMk cId="755184545" sldId="310"/>
            <ac:spMk id="3" creationId="{B030C0C2-3B99-A999-4F3D-8263870A9F97}"/>
          </ac:spMkLst>
        </pc:spChg>
        <pc:picChg chg="add mod">
          <ac:chgData name="Luke Wang" userId="69b7a984b809f2c0" providerId="LiveId" clId="{BE3E37C6-D192-4D4F-B803-4CDDF73ABF5F}" dt="2024-05-10T06:18:11.628" v="716" actId="1076"/>
          <ac:picMkLst>
            <pc:docMk/>
            <pc:sldMk cId="755184545" sldId="310"/>
            <ac:picMk id="6" creationId="{6DD820F7-D17B-5262-AF5F-9523FB3267E4}"/>
          </ac:picMkLst>
        </pc:picChg>
      </pc:sldChg>
      <pc:sldChg chg="del">
        <pc:chgData name="Luke Wang" userId="69b7a984b809f2c0" providerId="LiveId" clId="{BE3E37C6-D192-4D4F-B803-4CDDF73ABF5F}" dt="2024-05-10T06:01:23.635" v="0" actId="47"/>
        <pc:sldMkLst>
          <pc:docMk/>
          <pc:sldMk cId="2512654444" sldId="310"/>
        </pc:sldMkLst>
      </pc:sldChg>
      <pc:sldChg chg="modSp new mod">
        <pc:chgData name="Luke Wang" userId="69b7a984b809f2c0" providerId="LiveId" clId="{BE3E37C6-D192-4D4F-B803-4CDDF73ABF5F}" dt="2024-05-10T06:09:10.447" v="367" actId="20577"/>
        <pc:sldMkLst>
          <pc:docMk/>
          <pc:sldMk cId="494030378" sldId="311"/>
        </pc:sldMkLst>
        <pc:spChg chg="mod">
          <ac:chgData name="Luke Wang" userId="69b7a984b809f2c0" providerId="LiveId" clId="{BE3E37C6-D192-4D4F-B803-4CDDF73ABF5F}" dt="2024-05-10T06:08:35.022" v="288" actId="20577"/>
          <ac:spMkLst>
            <pc:docMk/>
            <pc:sldMk cId="494030378" sldId="311"/>
            <ac:spMk id="2" creationId="{A482E1AD-04FD-3509-81D1-4E64C2218535}"/>
          </ac:spMkLst>
        </pc:spChg>
        <pc:spChg chg="mod">
          <ac:chgData name="Luke Wang" userId="69b7a984b809f2c0" providerId="LiveId" clId="{BE3E37C6-D192-4D4F-B803-4CDDF73ABF5F}" dt="2024-05-10T06:09:10.447" v="367" actId="20577"/>
          <ac:spMkLst>
            <pc:docMk/>
            <pc:sldMk cId="494030378" sldId="311"/>
            <ac:spMk id="3" creationId="{3FEFEF68-A5AF-C4E2-5FC7-07C03F65A201}"/>
          </ac:spMkLst>
        </pc:spChg>
      </pc:sldChg>
      <pc:sldChg chg="del">
        <pc:chgData name="Luke Wang" userId="69b7a984b809f2c0" providerId="LiveId" clId="{BE3E37C6-D192-4D4F-B803-4CDDF73ABF5F}" dt="2024-05-10T06:01:23.635" v="0" actId="47"/>
        <pc:sldMkLst>
          <pc:docMk/>
          <pc:sldMk cId="2335783128" sldId="311"/>
        </pc:sldMkLst>
      </pc:sldChg>
      <pc:sldChg chg="addSp delSp modSp new mod">
        <pc:chgData name="Luke Wang" userId="69b7a984b809f2c0" providerId="LiveId" clId="{BE3E37C6-D192-4D4F-B803-4CDDF73ABF5F}" dt="2024-05-10T06:11:37.352" v="433" actId="20577"/>
        <pc:sldMkLst>
          <pc:docMk/>
          <pc:sldMk cId="1649679159" sldId="312"/>
        </pc:sldMkLst>
        <pc:spChg chg="mod">
          <ac:chgData name="Luke Wang" userId="69b7a984b809f2c0" providerId="LiveId" clId="{BE3E37C6-D192-4D4F-B803-4CDDF73ABF5F}" dt="2024-05-10T06:11:37.352" v="433" actId="20577"/>
          <ac:spMkLst>
            <pc:docMk/>
            <pc:sldMk cId="1649679159" sldId="312"/>
            <ac:spMk id="2" creationId="{8BAECD61-0C35-841D-C7BC-E046259D1AB8}"/>
          </ac:spMkLst>
        </pc:spChg>
        <pc:spChg chg="add del">
          <ac:chgData name="Luke Wang" userId="69b7a984b809f2c0" providerId="LiveId" clId="{BE3E37C6-D192-4D4F-B803-4CDDF73ABF5F}" dt="2024-05-10T06:09:49.534" v="422" actId="22"/>
          <ac:spMkLst>
            <pc:docMk/>
            <pc:sldMk cId="1649679159" sldId="312"/>
            <ac:spMk id="6" creationId="{60F0596A-0AEA-0948-17B8-9CA0A15DB3FE}"/>
          </ac:spMkLst>
        </pc:spChg>
      </pc:sldChg>
      <pc:sldChg chg="modSp new mod">
        <pc:chgData name="Luke Wang" userId="69b7a984b809f2c0" providerId="LiveId" clId="{BE3E37C6-D192-4D4F-B803-4CDDF73ABF5F}" dt="2024-05-10T06:09:16.890" v="383" actId="20577"/>
        <pc:sldMkLst>
          <pc:docMk/>
          <pc:sldMk cId="3112183795" sldId="313"/>
        </pc:sldMkLst>
        <pc:spChg chg="mod">
          <ac:chgData name="Luke Wang" userId="69b7a984b809f2c0" providerId="LiveId" clId="{BE3E37C6-D192-4D4F-B803-4CDDF73ABF5F}" dt="2024-05-10T06:09:16.890" v="383" actId="20577"/>
          <ac:spMkLst>
            <pc:docMk/>
            <pc:sldMk cId="3112183795" sldId="313"/>
            <ac:spMk id="2" creationId="{50732503-6A7A-C440-49D3-C3A1C0800AF0}"/>
          </ac:spMkLst>
        </pc:spChg>
      </pc:sldChg>
      <pc:sldChg chg="modSp add mod">
        <pc:chgData name="Luke Wang" userId="69b7a984b809f2c0" providerId="LiveId" clId="{BE3E37C6-D192-4D4F-B803-4CDDF73ABF5F}" dt="2024-05-10T06:11:45.294" v="447" actId="20577"/>
        <pc:sldMkLst>
          <pc:docMk/>
          <pc:sldMk cId="404285289" sldId="314"/>
        </pc:sldMkLst>
        <pc:spChg chg="mod">
          <ac:chgData name="Luke Wang" userId="69b7a984b809f2c0" providerId="LiveId" clId="{BE3E37C6-D192-4D4F-B803-4CDDF73ABF5F}" dt="2024-05-10T06:11:45.294" v="447" actId="20577"/>
          <ac:spMkLst>
            <pc:docMk/>
            <pc:sldMk cId="404285289" sldId="314"/>
            <ac:spMk id="2" creationId="{8BAECD61-0C35-841D-C7BC-E046259D1AB8}"/>
          </ac:spMkLst>
        </pc:spChg>
      </pc:sldChg>
      <pc:sldChg chg="modSp add mod">
        <pc:chgData name="Luke Wang" userId="69b7a984b809f2c0" providerId="LiveId" clId="{BE3E37C6-D192-4D4F-B803-4CDDF73ABF5F}" dt="2024-05-10T06:11:49.190" v="448" actId="20577"/>
        <pc:sldMkLst>
          <pc:docMk/>
          <pc:sldMk cId="2855875976" sldId="315"/>
        </pc:sldMkLst>
        <pc:spChg chg="mod">
          <ac:chgData name="Luke Wang" userId="69b7a984b809f2c0" providerId="LiveId" clId="{BE3E37C6-D192-4D4F-B803-4CDDF73ABF5F}" dt="2024-05-10T06:11:49.190" v="448" actId="20577"/>
          <ac:spMkLst>
            <pc:docMk/>
            <pc:sldMk cId="2855875976" sldId="315"/>
            <ac:spMk id="2" creationId="{8BAECD61-0C35-841D-C7BC-E046259D1AB8}"/>
          </ac:spMkLst>
        </pc:spChg>
      </pc:sldChg>
      <pc:sldChg chg="addSp delSp modSp new mod">
        <pc:chgData name="Luke Wang" userId="69b7a984b809f2c0" providerId="LiveId" clId="{BE3E37C6-D192-4D4F-B803-4CDDF73ABF5F}" dt="2024-05-10T06:14:42.565" v="548" actId="21"/>
        <pc:sldMkLst>
          <pc:docMk/>
          <pc:sldMk cId="1919922761" sldId="316"/>
        </pc:sldMkLst>
        <pc:spChg chg="mod">
          <ac:chgData name="Luke Wang" userId="69b7a984b809f2c0" providerId="LiveId" clId="{BE3E37C6-D192-4D4F-B803-4CDDF73ABF5F}" dt="2024-05-10T06:13:34.855" v="544" actId="20577"/>
          <ac:spMkLst>
            <pc:docMk/>
            <pc:sldMk cId="1919922761" sldId="316"/>
            <ac:spMk id="2" creationId="{7D318D4F-CC3E-9BDF-557D-F1576A50CFE5}"/>
          </ac:spMkLst>
        </pc:spChg>
        <pc:picChg chg="add del mod">
          <ac:chgData name="Luke Wang" userId="69b7a984b809f2c0" providerId="LiveId" clId="{BE3E37C6-D192-4D4F-B803-4CDDF73ABF5F}" dt="2024-05-10T06:14:42.565" v="548" actId="21"/>
          <ac:picMkLst>
            <pc:docMk/>
            <pc:sldMk cId="1919922761" sldId="316"/>
            <ac:picMk id="6" creationId="{6DD820F7-D17B-5262-AF5F-9523FB3267E4}"/>
          </ac:picMkLst>
        </pc:picChg>
      </pc:sldChg>
      <pc:sldChg chg="modSp new mod">
        <pc:chgData name="Luke Wang" userId="69b7a984b809f2c0" providerId="LiveId" clId="{BE3E37C6-D192-4D4F-B803-4CDDF73ABF5F}" dt="2024-05-10T06:18:22.833" v="750" actId="20577"/>
        <pc:sldMkLst>
          <pc:docMk/>
          <pc:sldMk cId="2425063826" sldId="317"/>
        </pc:sldMkLst>
        <pc:spChg chg="mod">
          <ac:chgData name="Luke Wang" userId="69b7a984b809f2c0" providerId="LiveId" clId="{BE3E37C6-D192-4D4F-B803-4CDDF73ABF5F}" dt="2024-05-10T06:18:22.833" v="750" actId="20577"/>
          <ac:spMkLst>
            <pc:docMk/>
            <pc:sldMk cId="2425063826" sldId="317"/>
            <ac:spMk id="2" creationId="{707CA1EA-3A57-7CEF-D6E4-8C60A8E07087}"/>
          </ac:spMkLst>
        </pc:spChg>
      </pc:sldChg>
      <pc:sldChg chg="addSp modSp new mod">
        <pc:chgData name="Luke Wang" userId="69b7a984b809f2c0" providerId="LiveId" clId="{BE3E37C6-D192-4D4F-B803-4CDDF73ABF5F}" dt="2024-05-10T06:21:07.180" v="763" actId="1076"/>
        <pc:sldMkLst>
          <pc:docMk/>
          <pc:sldMk cId="2800341760" sldId="318"/>
        </pc:sldMkLst>
        <pc:spChg chg="mod">
          <ac:chgData name="Luke Wang" userId="69b7a984b809f2c0" providerId="LiveId" clId="{BE3E37C6-D192-4D4F-B803-4CDDF73ABF5F}" dt="2024-05-10T06:19:18.159" v="760" actId="20577"/>
          <ac:spMkLst>
            <pc:docMk/>
            <pc:sldMk cId="2800341760" sldId="318"/>
            <ac:spMk id="2" creationId="{55F57194-A1D1-8A73-3CE9-E2DE6196DFB3}"/>
          </ac:spMkLst>
        </pc:spChg>
        <pc:picChg chg="add mod">
          <ac:chgData name="Luke Wang" userId="69b7a984b809f2c0" providerId="LiveId" clId="{BE3E37C6-D192-4D4F-B803-4CDDF73ABF5F}" dt="2024-05-10T06:21:07.180" v="763" actId="1076"/>
          <ac:picMkLst>
            <pc:docMk/>
            <pc:sldMk cId="2800341760" sldId="318"/>
            <ac:picMk id="6" creationId="{3C8A6DBA-8380-C05F-F0C6-21CECC580B71}"/>
          </ac:picMkLst>
        </pc:picChg>
      </pc:sldChg>
      <pc:sldChg chg="modSp new mod">
        <pc:chgData name="Luke Wang" userId="69b7a984b809f2c0" providerId="LiveId" clId="{BE3E37C6-D192-4D4F-B803-4CDDF73ABF5F}" dt="2024-05-10T06:21:55.725" v="798" actId="20577"/>
        <pc:sldMkLst>
          <pc:docMk/>
          <pc:sldMk cId="583540382" sldId="319"/>
        </pc:sldMkLst>
        <pc:spChg chg="mod">
          <ac:chgData name="Luke Wang" userId="69b7a984b809f2c0" providerId="LiveId" clId="{BE3E37C6-D192-4D4F-B803-4CDDF73ABF5F}" dt="2024-05-10T06:21:55.725" v="798" actId="20577"/>
          <ac:spMkLst>
            <pc:docMk/>
            <pc:sldMk cId="583540382" sldId="319"/>
            <ac:spMk id="2" creationId="{0542FF55-D896-5AA4-1044-F8B9294A71B8}"/>
          </ac:spMkLst>
        </pc:spChg>
      </pc:sldChg>
      <pc:sldChg chg="modSp add mod">
        <pc:chgData name="Luke Wang" userId="69b7a984b809f2c0" providerId="LiveId" clId="{BE3E37C6-D192-4D4F-B803-4CDDF73ABF5F}" dt="2024-05-10T06:22:23.257" v="813" actId="5793"/>
        <pc:sldMkLst>
          <pc:docMk/>
          <pc:sldMk cId="899076409" sldId="320"/>
        </pc:sldMkLst>
        <pc:spChg chg="mod">
          <ac:chgData name="Luke Wang" userId="69b7a984b809f2c0" providerId="LiveId" clId="{BE3E37C6-D192-4D4F-B803-4CDDF73ABF5F}" dt="2024-05-10T06:22:23.257" v="813" actId="5793"/>
          <ac:spMkLst>
            <pc:docMk/>
            <pc:sldMk cId="899076409" sldId="320"/>
            <ac:spMk id="2" creationId="{5D212117-1939-B3AF-2391-E6F491F070CB}"/>
          </ac:spMkLst>
        </pc:spChg>
      </pc:sldChg>
      <pc:sldChg chg="modSp new del mod">
        <pc:chgData name="Luke Wang" userId="69b7a984b809f2c0" providerId="LiveId" clId="{BE3E37C6-D192-4D4F-B803-4CDDF73ABF5F}" dt="2024-05-10T06:43:05.055" v="1090" actId="47"/>
        <pc:sldMkLst>
          <pc:docMk/>
          <pc:sldMk cId="2702154501" sldId="321"/>
        </pc:sldMkLst>
        <pc:spChg chg="mod">
          <ac:chgData name="Luke Wang" userId="69b7a984b809f2c0" providerId="LiveId" clId="{BE3E37C6-D192-4D4F-B803-4CDDF73ABF5F}" dt="2024-05-10T06:22:37.544" v="816" actId="20577"/>
          <ac:spMkLst>
            <pc:docMk/>
            <pc:sldMk cId="2702154501" sldId="321"/>
            <ac:spMk id="2" creationId="{5B8EC9BA-8CAB-6B40-A5B6-D2E4BCCA73E9}"/>
          </ac:spMkLst>
        </pc:spChg>
        <pc:spChg chg="mod">
          <ac:chgData name="Luke Wang" userId="69b7a984b809f2c0" providerId="LiveId" clId="{BE3E37C6-D192-4D4F-B803-4CDDF73ABF5F}" dt="2024-05-10T06:41:34.837" v="945" actId="20577"/>
          <ac:spMkLst>
            <pc:docMk/>
            <pc:sldMk cId="2702154501" sldId="321"/>
            <ac:spMk id="3" creationId="{E6FD6DDF-C4EE-C3B8-DD81-884429D883B1}"/>
          </ac:spMkLst>
        </pc:spChg>
      </pc:sldChg>
      <pc:sldChg chg="modSp new mod">
        <pc:chgData name="Luke Wang" userId="69b7a984b809f2c0" providerId="LiveId" clId="{BE3E37C6-D192-4D4F-B803-4CDDF73ABF5F}" dt="2024-05-10T06:38:19.235" v="936" actId="20577"/>
        <pc:sldMkLst>
          <pc:docMk/>
          <pc:sldMk cId="1695066709" sldId="322"/>
        </pc:sldMkLst>
        <pc:spChg chg="mod">
          <ac:chgData name="Luke Wang" userId="69b7a984b809f2c0" providerId="LiveId" clId="{BE3E37C6-D192-4D4F-B803-4CDDF73ABF5F}" dt="2024-05-10T06:38:19.235" v="936" actId="20577"/>
          <ac:spMkLst>
            <pc:docMk/>
            <pc:sldMk cId="1695066709" sldId="322"/>
            <ac:spMk id="2" creationId="{B5C3F5A6-E105-0888-FBAC-530DEF3D43C5}"/>
          </ac:spMkLst>
        </pc:spChg>
      </pc:sldChg>
      <pc:sldChg chg="modSp new mod">
        <pc:chgData name="Luke Wang" userId="69b7a984b809f2c0" providerId="LiveId" clId="{BE3E37C6-D192-4D4F-B803-4CDDF73ABF5F}" dt="2024-05-10T06:52:36.560" v="1278" actId="20577"/>
        <pc:sldMkLst>
          <pc:docMk/>
          <pc:sldMk cId="3980008419" sldId="323"/>
        </pc:sldMkLst>
        <pc:spChg chg="mod">
          <ac:chgData name="Luke Wang" userId="69b7a984b809f2c0" providerId="LiveId" clId="{BE3E37C6-D192-4D4F-B803-4CDDF73ABF5F}" dt="2024-05-10T06:52:36.560" v="1278" actId="20577"/>
          <ac:spMkLst>
            <pc:docMk/>
            <pc:sldMk cId="3980008419" sldId="323"/>
            <ac:spMk id="2" creationId="{6FED7CD7-B6DF-ABEC-CF72-AF865AAEAFA4}"/>
          </ac:spMkLst>
        </pc:spChg>
      </pc:sldChg>
      <pc:sldChg chg="modSp new mod">
        <pc:chgData name="Luke Wang" userId="69b7a984b809f2c0" providerId="LiveId" clId="{BE3E37C6-D192-4D4F-B803-4CDDF73ABF5F}" dt="2024-05-10T06:53:02.853" v="1349" actId="5793"/>
        <pc:sldMkLst>
          <pc:docMk/>
          <pc:sldMk cId="1972542487" sldId="324"/>
        </pc:sldMkLst>
        <pc:spChg chg="mod">
          <ac:chgData name="Luke Wang" userId="69b7a984b809f2c0" providerId="LiveId" clId="{BE3E37C6-D192-4D4F-B803-4CDDF73ABF5F}" dt="2024-05-10T06:41:51.492" v="947"/>
          <ac:spMkLst>
            <pc:docMk/>
            <pc:sldMk cId="1972542487" sldId="324"/>
            <ac:spMk id="2" creationId="{6C308E01-CFF9-BADB-8914-3E340FD877C0}"/>
          </ac:spMkLst>
        </pc:spChg>
        <pc:spChg chg="mod">
          <ac:chgData name="Luke Wang" userId="69b7a984b809f2c0" providerId="LiveId" clId="{BE3E37C6-D192-4D4F-B803-4CDDF73ABF5F}" dt="2024-05-10T06:53:02.853" v="1349" actId="5793"/>
          <ac:spMkLst>
            <pc:docMk/>
            <pc:sldMk cId="1972542487" sldId="324"/>
            <ac:spMk id="3" creationId="{D506D544-B352-11A9-3D78-ACB1AC0D6511}"/>
          </ac:spMkLst>
        </pc:spChg>
      </pc:sldChg>
      <pc:sldChg chg="modSp new mod">
        <pc:chgData name="Luke Wang" userId="69b7a984b809f2c0" providerId="LiveId" clId="{BE3E37C6-D192-4D4F-B803-4CDDF73ABF5F}" dt="2024-05-10T06:51:22.125" v="1260" actId="20577"/>
        <pc:sldMkLst>
          <pc:docMk/>
          <pc:sldMk cId="2910591389" sldId="325"/>
        </pc:sldMkLst>
        <pc:spChg chg="mod">
          <ac:chgData name="Luke Wang" userId="69b7a984b809f2c0" providerId="LiveId" clId="{BE3E37C6-D192-4D4F-B803-4CDDF73ABF5F}" dt="2024-05-10T06:51:01.551" v="1215" actId="20577"/>
          <ac:spMkLst>
            <pc:docMk/>
            <pc:sldMk cId="2910591389" sldId="325"/>
            <ac:spMk id="2" creationId="{5A5EC0BA-4AB5-88C7-A10A-FFAB6E9A0A78}"/>
          </ac:spMkLst>
        </pc:spChg>
        <pc:spChg chg="mod">
          <ac:chgData name="Luke Wang" userId="69b7a984b809f2c0" providerId="LiveId" clId="{BE3E37C6-D192-4D4F-B803-4CDDF73ABF5F}" dt="2024-05-10T06:51:22.125" v="1260" actId="20577"/>
          <ac:spMkLst>
            <pc:docMk/>
            <pc:sldMk cId="2910591389" sldId="325"/>
            <ac:spMk id="3" creationId="{10E883DA-3886-F271-6431-1D5EAC0421EC}"/>
          </ac:spMkLst>
        </pc:spChg>
      </pc:sldChg>
      <pc:sldChg chg="modSp new mod">
        <pc:chgData name="Luke Wang" userId="69b7a984b809f2c0" providerId="LiveId" clId="{BE3E37C6-D192-4D4F-B803-4CDDF73ABF5F}" dt="2024-05-10T06:52:49.079" v="1320" actId="20577"/>
        <pc:sldMkLst>
          <pc:docMk/>
          <pc:sldMk cId="195427319" sldId="326"/>
        </pc:sldMkLst>
        <pc:spChg chg="mod">
          <ac:chgData name="Luke Wang" userId="69b7a984b809f2c0" providerId="LiveId" clId="{BE3E37C6-D192-4D4F-B803-4CDDF73ABF5F}" dt="2024-05-10T06:52:49.079" v="1320" actId="20577"/>
          <ac:spMkLst>
            <pc:docMk/>
            <pc:sldMk cId="195427319" sldId="326"/>
            <ac:spMk id="2" creationId="{77E6D7E7-9A3F-0B2F-8A21-F632A2DA2BCB}"/>
          </ac:spMkLst>
        </pc:spChg>
      </pc:sldChg>
    </pc:docChg>
  </pc:docChgLst>
</pc:chgInfo>
</file>

<file path=ppt/media/image10.png>
</file>

<file path=ppt/media/image11.png>
</file>

<file path=ppt/media/image12.png>
</file>

<file path=ppt/media/image13.png>
</file>

<file path=ppt/media/image14.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D74D74-784A-4C0C-B89D-1AEDE1F479EB}" type="datetimeFigureOut">
              <a:rPr lang="zh-CN" altLang="en-US" smtClean="0"/>
              <a:t>2024/10/9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587D2C-1B3D-47C2-8FFE-EFEA7C5357C9}"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chemeClr val="accent1"/>
                </a:solidFill>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dirty="0"/>
              <a:t>单击此处编辑母版副标题样式</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B5A6E5BE-1164-4C27-93EC-49A1E02470A7}" type="datetime1">
              <a:rPr lang="zh-CN" altLang="en-US" smtClean="0"/>
              <a:t>2024/10/9</a:t>
            </a:fld>
            <a:endParaRPr lang="zh-CN" alt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zh-CN" alt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34383868-E559-44A2-8723-2AD16F25E96A}"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DB4748D4-68BE-42E1-B5C2-9F7A1B6BB09E}" type="datetime1">
              <a:rPr lang="zh-CN" altLang="en-US" smtClean="0"/>
              <a:t>2024/10/9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4383868-E559-44A2-8723-2AD16F25E96A}"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FF4FE02B-DA33-4FE4-8025-48EE17DA8862}" type="datetime1">
              <a:rPr lang="zh-CN" altLang="en-US" smtClean="0"/>
              <a:t>2024/10/9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4383868-E559-44A2-8723-2AD16F25E96A}"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单击此处编辑母版标题样式</a:t>
            </a:r>
            <a:endParaRPr lang="en-US" dirty="0"/>
          </a:p>
        </p:txBody>
      </p:sp>
      <p:sp>
        <p:nvSpPr>
          <p:cNvPr id="3" name="Content Placeholder 2"/>
          <p:cNvSpPr>
            <a:spLocks noGrp="1"/>
          </p:cNvSpPr>
          <p:nvPr>
            <p:ph idx="1"/>
          </p:nvPr>
        </p:nvSpPr>
        <p:spPr/>
        <p:txBody>
          <a:bodyPr/>
          <a:lstStyle>
            <a:lvl1pPr marL="342900" indent="-342900">
              <a:buClr>
                <a:schemeClr val="accent1"/>
              </a:buClr>
              <a:buSzPct val="70000"/>
              <a:buFont typeface="Wingdings" panose="05000000000000000000" pitchFamily="2" charset="2"/>
              <a:buChar char="Ø"/>
              <a:defRPr/>
            </a:lvl1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10"/>
          </p:nvPr>
        </p:nvSpPr>
        <p:spPr/>
        <p:txBody>
          <a:bodyPr/>
          <a:lstStyle/>
          <a:p>
            <a:fld id="{DD983A50-DA43-4BF9-99EF-6692606AF4E2}" type="datetime1">
              <a:rPr lang="zh-CN" altLang="en-US" smtClean="0"/>
              <a:t>2024/10/9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4383868-E559-44A2-8723-2AD16F25E96A}"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91E0655A-A43C-4E7C-88AF-A7FDDC730148}" type="datetime1">
              <a:rPr lang="zh-CN" altLang="en-US" smtClean="0"/>
              <a:t>2024/10/9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4383868-E559-44A2-8723-2AD16F25E96A}"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C3A31623-D031-413A-AA6B-FE7AE091EBC0}" type="datetime1">
              <a:rPr lang="zh-CN" altLang="en-US" smtClean="0"/>
              <a:t>2024/10/9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4383868-E559-44A2-8723-2AD16F25E96A}"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1800739A-3A78-48A4-97A1-EDEB4689CA2F}" type="datetime1">
              <a:rPr lang="zh-CN" altLang="en-US" smtClean="0"/>
              <a:t>2024/10/9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34383868-E559-44A2-8723-2AD16F25E96A}"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FC0465E0-E3CB-43CA-9B5A-451F6EB37C5D}" type="datetime1">
              <a:rPr lang="zh-CN" altLang="en-US" smtClean="0"/>
              <a:t>2024/10/9</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34383868-E559-44A2-8723-2AD16F25E96A}"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919EC7-7605-4379-A536-4119715A4BD2}" type="datetime1">
              <a:rPr lang="zh-CN" altLang="en-US" smtClean="0"/>
              <a:t>2024/10/9</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4383868-E559-44A2-8723-2AD16F25E96A}"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defRPr/>
            </a:pPr>
            <a:r>
              <a:rPr lang="zh-CN" altLang="en-US"/>
              <a:t>单击此处编辑母版文本样式</a:t>
            </a:r>
          </a:p>
        </p:txBody>
      </p:sp>
      <p:sp>
        <p:nvSpPr>
          <p:cNvPr id="5" name="Date Placeholder 4"/>
          <p:cNvSpPr>
            <a:spLocks noGrp="1"/>
          </p:cNvSpPr>
          <p:nvPr>
            <p:ph type="dt" sz="half" idx="10"/>
          </p:nvPr>
        </p:nvSpPr>
        <p:spPr/>
        <p:txBody>
          <a:bodyPr/>
          <a:lstStyle/>
          <a:p>
            <a:fld id="{39FA60D1-131D-46BE-8FBE-CB0242FE8697}" type="datetime1">
              <a:rPr lang="zh-CN" altLang="en-US" smtClean="0"/>
              <a:t>2024/10/9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34383868-E559-44A2-8723-2AD16F25E96A}"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81CB828D-43F0-4ABC-B897-3873C40DAD48}" type="datetime1">
              <a:rPr lang="zh-CN" altLang="en-US" smtClean="0"/>
              <a:t>2024/10/9</a:t>
            </a:fld>
            <a:endParaRPr lang="zh-CN" alt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zh-CN" alt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34383868-E559-44A2-8723-2AD16F25E96A}" type="slidenum">
              <a:rPr lang="zh-CN" altLang="en-US" smtClean="0"/>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0D9D3F06-7F5C-4BBC-8E75-1FB8B717185B}" type="datetime1">
              <a:rPr lang="zh-CN" altLang="en-US" smtClean="0"/>
              <a:t>2024/10/9</a:t>
            </a:fld>
            <a:endParaRPr lang="zh-CN" alt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zh-CN" altLang="en-US"/>
          </a:p>
        </p:txBody>
      </p:sp>
      <p:sp>
        <p:nvSpPr>
          <p:cNvPr id="6" name="Slide Number Placeholder 5"/>
          <p:cNvSpPr>
            <a:spLocks noGrp="1"/>
          </p:cNvSpPr>
          <p:nvPr>
            <p:ph type="sldNum" sz="quarter" idx="4"/>
          </p:nvPr>
        </p:nvSpPr>
        <p:spPr>
          <a:xfrm>
            <a:off x="9110929" y="5460961"/>
            <a:ext cx="2926080" cy="1397039"/>
          </a:xfrm>
          <a:prstGeom prst="rect">
            <a:avLst/>
          </a:prstGeom>
        </p:spPr>
        <p:txBody>
          <a:bodyPr vert="horz" lIns="91440" tIns="45720" rIns="91440" bIns="45720" rtlCol="0" anchor="b"/>
          <a:lstStyle>
            <a:lvl1pPr algn="r">
              <a:defRPr sz="2800" b="0">
                <a:ln>
                  <a:noFill/>
                </a:ln>
                <a:solidFill>
                  <a:schemeClr val="accent1">
                    <a:alpha val="25000"/>
                  </a:schemeClr>
                </a:solidFill>
                <a:latin typeface="+mj-lt"/>
              </a:defRPr>
            </a:lvl1pPr>
          </a:lstStyle>
          <a:p>
            <a:fld id="{34383868-E559-44A2-8723-2AD16F25E96A}"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Clr>
          <a:schemeClr val="accent1"/>
        </a:buClr>
        <a:buSzPct val="70000"/>
        <a:buFont typeface="Wingdings" panose="05000000000000000000" pitchFamily="2" charset="2"/>
        <a:buChar char="Ø"/>
        <a:defRPr sz="2400" kern="1200">
          <a:solidFill>
            <a:schemeClr val="tx1">
              <a:lumMod val="85000"/>
              <a:lumOff val="15000"/>
            </a:schemeClr>
          </a:solidFill>
          <a:latin typeface="+mn-lt"/>
          <a:ea typeface="+mn-ea"/>
          <a:cs typeface="+mn-cs"/>
        </a:defRPr>
      </a:lvl1pPr>
      <a:lvl2pPr marL="347345" indent="-342900" algn="l" defTabSz="914400" rtl="0" eaLnBrk="1" latinLnBrk="0" hangingPunct="1">
        <a:lnSpc>
          <a:spcPct val="85000"/>
        </a:lnSpc>
        <a:spcBef>
          <a:spcPts val="600"/>
        </a:spcBef>
        <a:buFont typeface="Arial" panose="020B0604020202020204"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anose="020B0604020202020204"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5pPr>
      <a:lvl6pPr marL="1200150" indent="-22860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6pPr>
      <a:lvl7pPr marL="1400175" indent="-22860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7pPr>
      <a:lvl8pPr marL="1600200" indent="-22860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8pPr>
      <a:lvl9pPr marL="1800225" indent="-22860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EFDEA1-B69E-6101-5455-D0DBB60AA942}"/>
              </a:ext>
            </a:extLst>
          </p:cNvPr>
          <p:cNvSpPr>
            <a:spLocks noGrp="1"/>
          </p:cNvSpPr>
          <p:nvPr>
            <p:ph type="title"/>
          </p:nvPr>
        </p:nvSpPr>
        <p:spPr/>
        <p:txBody>
          <a:bodyPr/>
          <a:lstStyle/>
          <a:p>
            <a:r>
              <a:rPr lang="zh-CN" altLang="en-US" dirty="0"/>
              <a:t>现实应用：主场优势</a:t>
            </a:r>
          </a:p>
        </p:txBody>
      </p:sp>
      <p:sp>
        <p:nvSpPr>
          <p:cNvPr id="3" name="内容占位符 2">
            <a:extLst>
              <a:ext uri="{FF2B5EF4-FFF2-40B4-BE49-F238E27FC236}">
                <a16:creationId xmlns:a16="http://schemas.microsoft.com/office/drawing/2014/main" id="{C6B8A197-613F-AFCA-91F1-4671EDF5F4E2}"/>
              </a:ext>
            </a:extLst>
          </p:cNvPr>
          <p:cNvSpPr>
            <a:spLocks noGrp="1"/>
          </p:cNvSpPr>
          <p:nvPr>
            <p:ph idx="1"/>
          </p:nvPr>
        </p:nvSpPr>
        <p:spPr>
          <a:xfrm>
            <a:off x="676656" y="2011680"/>
            <a:ext cx="10753725" cy="4608410"/>
          </a:xfrm>
        </p:spPr>
        <p:txBody>
          <a:bodyPr>
            <a:normAutofit fontScale="92500" lnSpcReduction="10000"/>
          </a:bodyPr>
          <a:lstStyle/>
          <a:p>
            <a:r>
              <a:rPr lang="zh-CN" altLang="en-US" dirty="0"/>
              <a:t>在各种体育赛事中，主场优势都十分明显（</a:t>
            </a:r>
            <a:r>
              <a:rPr lang="en-US" altLang="zh-CN" dirty="0"/>
              <a:t>Jamieson, 2010</a:t>
            </a:r>
            <a:r>
              <a:rPr lang="zh-CN" altLang="en-US" dirty="0"/>
              <a:t>）</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解释：运动员经过长期训练，对技能十分熟悉，因此在主场高唤起的条件下表现更好</a:t>
            </a:r>
            <a:endParaRPr lang="en-US" altLang="zh-CN" dirty="0"/>
          </a:p>
          <a:p>
            <a:endParaRPr lang="en-US" altLang="zh-CN" dirty="0"/>
          </a:p>
          <a:p>
            <a:r>
              <a:rPr lang="en-US" altLang="zh-CN" dirty="0"/>
              <a:t>COVID-19</a:t>
            </a:r>
            <a:r>
              <a:rPr lang="zh-CN" altLang="en-US" dirty="0"/>
              <a:t>期间，德国职业足球联赛无观众出席，主场优势随即消失</a:t>
            </a:r>
            <a:r>
              <a:rPr lang="en-US" altLang="zh-CN" dirty="0"/>
              <a:t>(Smith, 2020)</a:t>
            </a:r>
            <a:endParaRPr lang="zh-CN" altLang="en-US" dirty="0"/>
          </a:p>
        </p:txBody>
      </p:sp>
      <p:sp>
        <p:nvSpPr>
          <p:cNvPr id="4" name="灯片编号占位符 3">
            <a:extLst>
              <a:ext uri="{FF2B5EF4-FFF2-40B4-BE49-F238E27FC236}">
                <a16:creationId xmlns:a16="http://schemas.microsoft.com/office/drawing/2014/main" id="{8D7E37C4-BE9E-0C8F-5C6E-F297318F77E4}"/>
              </a:ext>
            </a:extLst>
          </p:cNvPr>
          <p:cNvSpPr>
            <a:spLocks noGrp="1"/>
          </p:cNvSpPr>
          <p:nvPr>
            <p:ph type="sldNum" sz="quarter" idx="12"/>
          </p:nvPr>
        </p:nvSpPr>
        <p:spPr/>
        <p:txBody>
          <a:bodyPr/>
          <a:lstStyle/>
          <a:p>
            <a:fld id="{34383868-E559-44A2-8723-2AD16F25E96A}" type="slidenum">
              <a:rPr lang="zh-CN" altLang="en-US" smtClean="0"/>
              <a:t>10</a:t>
            </a:fld>
            <a:endParaRPr lang="zh-CN" altLang="en-US"/>
          </a:p>
        </p:txBody>
      </p:sp>
      <p:graphicFrame>
        <p:nvGraphicFramePr>
          <p:cNvPr id="5" name="表格 5">
            <a:extLst>
              <a:ext uri="{FF2B5EF4-FFF2-40B4-BE49-F238E27FC236}">
                <a16:creationId xmlns:a16="http://schemas.microsoft.com/office/drawing/2014/main" id="{4C55B4D0-6D3C-0E6A-ACCD-1F6FB9875777}"/>
              </a:ext>
            </a:extLst>
          </p:cNvPr>
          <p:cNvGraphicFramePr>
            <a:graphicFrameLocks noGrp="1"/>
          </p:cNvGraphicFramePr>
          <p:nvPr>
            <p:extLst>
              <p:ext uri="{D42A27DB-BD31-4B8C-83A1-F6EECF244321}">
                <p14:modId xmlns:p14="http://schemas.microsoft.com/office/powerpoint/2010/main" val="104871935"/>
              </p:ext>
            </p:extLst>
          </p:nvPr>
        </p:nvGraphicFramePr>
        <p:xfrm>
          <a:off x="1138287" y="2557358"/>
          <a:ext cx="8127999" cy="222504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3481132115"/>
                    </a:ext>
                  </a:extLst>
                </a:gridCol>
                <a:gridCol w="2709333">
                  <a:extLst>
                    <a:ext uri="{9D8B030D-6E8A-4147-A177-3AD203B41FA5}">
                      <a16:colId xmlns:a16="http://schemas.microsoft.com/office/drawing/2014/main" val="3418992380"/>
                    </a:ext>
                  </a:extLst>
                </a:gridCol>
                <a:gridCol w="2709333">
                  <a:extLst>
                    <a:ext uri="{9D8B030D-6E8A-4147-A177-3AD203B41FA5}">
                      <a16:colId xmlns:a16="http://schemas.microsoft.com/office/drawing/2014/main" val="3995096606"/>
                    </a:ext>
                  </a:extLst>
                </a:gridCol>
              </a:tblGrid>
              <a:tr h="370840">
                <a:tc>
                  <a:txBody>
                    <a:bodyPr/>
                    <a:lstStyle/>
                    <a:p>
                      <a:r>
                        <a:rPr lang="zh-CN" altLang="en-US" dirty="0"/>
                        <a:t>体育种类</a:t>
                      </a:r>
                    </a:p>
                  </a:txBody>
                  <a:tcPr/>
                </a:tc>
                <a:tc>
                  <a:txBody>
                    <a:bodyPr/>
                    <a:lstStyle/>
                    <a:p>
                      <a:r>
                        <a:rPr lang="zh-CN" altLang="en-US" dirty="0"/>
                        <a:t>比赛数量</a:t>
                      </a:r>
                    </a:p>
                  </a:txBody>
                  <a:tcPr/>
                </a:tc>
                <a:tc>
                  <a:txBody>
                    <a:bodyPr/>
                    <a:lstStyle/>
                    <a:p>
                      <a:r>
                        <a:rPr lang="zh-CN" altLang="en-US" dirty="0"/>
                        <a:t>主场胜率</a:t>
                      </a:r>
                    </a:p>
                  </a:txBody>
                  <a:tcPr/>
                </a:tc>
                <a:extLst>
                  <a:ext uri="{0D108BD9-81ED-4DB2-BD59-A6C34878D82A}">
                    <a16:rowId xmlns:a16="http://schemas.microsoft.com/office/drawing/2014/main" val="1637078505"/>
                  </a:ext>
                </a:extLst>
              </a:tr>
              <a:tr h="370840">
                <a:tc>
                  <a:txBody>
                    <a:bodyPr/>
                    <a:lstStyle/>
                    <a:p>
                      <a:r>
                        <a:rPr lang="zh-CN" altLang="en-US" dirty="0"/>
                        <a:t>棒球</a:t>
                      </a:r>
                    </a:p>
                  </a:txBody>
                  <a:tcPr/>
                </a:tc>
                <a:tc>
                  <a:txBody>
                    <a:bodyPr/>
                    <a:lstStyle/>
                    <a:p>
                      <a:r>
                        <a:rPr lang="en-US" altLang="zh-CN" dirty="0"/>
                        <a:t>1201576</a:t>
                      </a:r>
                      <a:endParaRPr lang="zh-CN" altLang="en-US" dirty="0"/>
                    </a:p>
                  </a:txBody>
                  <a:tcPr/>
                </a:tc>
                <a:tc>
                  <a:txBody>
                    <a:bodyPr/>
                    <a:lstStyle/>
                    <a:p>
                      <a:r>
                        <a:rPr lang="en-US" altLang="zh-CN" dirty="0"/>
                        <a:t>55.6</a:t>
                      </a:r>
                      <a:endParaRPr lang="zh-CN" altLang="en-US" dirty="0"/>
                    </a:p>
                  </a:txBody>
                  <a:tcPr/>
                </a:tc>
                <a:extLst>
                  <a:ext uri="{0D108BD9-81ED-4DB2-BD59-A6C34878D82A}">
                    <a16:rowId xmlns:a16="http://schemas.microsoft.com/office/drawing/2014/main" val="248734801"/>
                  </a:ext>
                </a:extLst>
              </a:tr>
              <a:tr h="370840">
                <a:tc>
                  <a:txBody>
                    <a:bodyPr/>
                    <a:lstStyle/>
                    <a:p>
                      <a:r>
                        <a:rPr lang="zh-CN" altLang="en-US" dirty="0"/>
                        <a:t>美式橄榄球</a:t>
                      </a:r>
                    </a:p>
                  </a:txBody>
                  <a:tcPr/>
                </a:tc>
                <a:tc>
                  <a:txBody>
                    <a:bodyPr/>
                    <a:lstStyle/>
                    <a:p>
                      <a:r>
                        <a:rPr lang="en-US" altLang="zh-CN" dirty="0"/>
                        <a:t>11708</a:t>
                      </a:r>
                      <a:endParaRPr lang="zh-CN" altLang="en-US" dirty="0"/>
                    </a:p>
                  </a:txBody>
                  <a:tcPr/>
                </a:tc>
                <a:tc>
                  <a:txBody>
                    <a:bodyPr/>
                    <a:lstStyle/>
                    <a:p>
                      <a:r>
                        <a:rPr lang="en-US" altLang="zh-CN" dirty="0"/>
                        <a:t>57.3</a:t>
                      </a:r>
                      <a:endParaRPr lang="zh-CN" altLang="en-US" dirty="0"/>
                    </a:p>
                  </a:txBody>
                  <a:tcPr/>
                </a:tc>
                <a:extLst>
                  <a:ext uri="{0D108BD9-81ED-4DB2-BD59-A6C34878D82A}">
                    <a16:rowId xmlns:a16="http://schemas.microsoft.com/office/drawing/2014/main" val="44224693"/>
                  </a:ext>
                </a:extLst>
              </a:tr>
              <a:tr h="370840">
                <a:tc>
                  <a:txBody>
                    <a:bodyPr/>
                    <a:lstStyle/>
                    <a:p>
                      <a:r>
                        <a:rPr lang="zh-CN" altLang="en-US" dirty="0"/>
                        <a:t>冰球</a:t>
                      </a:r>
                    </a:p>
                  </a:txBody>
                  <a:tcPr/>
                </a:tc>
                <a:tc>
                  <a:txBody>
                    <a:bodyPr/>
                    <a:lstStyle/>
                    <a:p>
                      <a:r>
                        <a:rPr lang="en-US" altLang="zh-CN" dirty="0"/>
                        <a:t>50739</a:t>
                      </a:r>
                      <a:endParaRPr lang="zh-CN" altLang="en-US" dirty="0"/>
                    </a:p>
                  </a:txBody>
                  <a:tcPr/>
                </a:tc>
                <a:tc>
                  <a:txBody>
                    <a:bodyPr/>
                    <a:lstStyle/>
                    <a:p>
                      <a:r>
                        <a:rPr lang="en-US" altLang="zh-CN" dirty="0"/>
                        <a:t>56.5</a:t>
                      </a:r>
                      <a:endParaRPr lang="zh-CN" altLang="en-US" dirty="0"/>
                    </a:p>
                  </a:txBody>
                  <a:tcPr/>
                </a:tc>
                <a:extLst>
                  <a:ext uri="{0D108BD9-81ED-4DB2-BD59-A6C34878D82A}">
                    <a16:rowId xmlns:a16="http://schemas.microsoft.com/office/drawing/2014/main" val="1477493613"/>
                  </a:ext>
                </a:extLst>
              </a:tr>
              <a:tr h="370840">
                <a:tc>
                  <a:txBody>
                    <a:bodyPr/>
                    <a:lstStyle/>
                    <a:p>
                      <a:r>
                        <a:rPr lang="zh-CN" altLang="en-US" dirty="0"/>
                        <a:t>篮球</a:t>
                      </a:r>
                    </a:p>
                  </a:txBody>
                  <a:tcPr/>
                </a:tc>
                <a:tc>
                  <a:txBody>
                    <a:bodyPr/>
                    <a:lstStyle/>
                    <a:p>
                      <a:r>
                        <a:rPr lang="en-US" altLang="zh-CN" dirty="0"/>
                        <a:t>30174</a:t>
                      </a:r>
                      <a:endParaRPr lang="zh-CN" altLang="en-US" dirty="0"/>
                    </a:p>
                  </a:txBody>
                  <a:tcPr/>
                </a:tc>
                <a:tc>
                  <a:txBody>
                    <a:bodyPr/>
                    <a:lstStyle/>
                    <a:p>
                      <a:r>
                        <a:rPr lang="en-US" altLang="zh-CN" dirty="0"/>
                        <a:t>63.7</a:t>
                      </a:r>
                      <a:endParaRPr lang="zh-CN" altLang="en-US" dirty="0"/>
                    </a:p>
                  </a:txBody>
                  <a:tcPr/>
                </a:tc>
                <a:extLst>
                  <a:ext uri="{0D108BD9-81ED-4DB2-BD59-A6C34878D82A}">
                    <a16:rowId xmlns:a16="http://schemas.microsoft.com/office/drawing/2014/main" val="4084030682"/>
                  </a:ext>
                </a:extLst>
              </a:tr>
              <a:tr h="370840">
                <a:tc>
                  <a:txBody>
                    <a:bodyPr/>
                    <a:lstStyle/>
                    <a:p>
                      <a:r>
                        <a:rPr lang="zh-CN" altLang="en-US" dirty="0"/>
                        <a:t>足球</a:t>
                      </a:r>
                    </a:p>
                  </a:txBody>
                  <a:tcPr/>
                </a:tc>
                <a:tc>
                  <a:txBody>
                    <a:bodyPr/>
                    <a:lstStyle/>
                    <a:p>
                      <a:r>
                        <a:rPr lang="en-US" altLang="zh-CN" dirty="0"/>
                        <a:t>40380</a:t>
                      </a:r>
                      <a:endParaRPr lang="zh-CN" altLang="en-US" dirty="0"/>
                    </a:p>
                  </a:txBody>
                  <a:tcPr/>
                </a:tc>
                <a:tc>
                  <a:txBody>
                    <a:bodyPr/>
                    <a:lstStyle/>
                    <a:p>
                      <a:r>
                        <a:rPr lang="en-US" altLang="zh-CN" dirty="0"/>
                        <a:t>67.4</a:t>
                      </a:r>
                      <a:endParaRPr lang="zh-CN" altLang="en-US" dirty="0"/>
                    </a:p>
                  </a:txBody>
                  <a:tcPr/>
                </a:tc>
                <a:extLst>
                  <a:ext uri="{0D108BD9-81ED-4DB2-BD59-A6C34878D82A}">
                    <a16:rowId xmlns:a16="http://schemas.microsoft.com/office/drawing/2014/main" val="1295008080"/>
                  </a:ext>
                </a:extLst>
              </a:tr>
            </a:tbl>
          </a:graphicData>
        </a:graphic>
      </p:graphicFrame>
    </p:spTree>
    <p:extLst>
      <p:ext uri="{BB962C8B-B14F-4D97-AF65-F5344CB8AC3E}">
        <p14:creationId xmlns:p14="http://schemas.microsoft.com/office/powerpoint/2010/main" val="7904679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5325E3-AAB8-8B6D-392E-61460F4C64FF}"/>
              </a:ext>
            </a:extLst>
          </p:cNvPr>
          <p:cNvSpPr>
            <a:spLocks noGrp="1"/>
          </p:cNvSpPr>
          <p:nvPr>
            <p:ph type="title"/>
          </p:nvPr>
        </p:nvSpPr>
        <p:spPr/>
        <p:txBody>
          <a:bodyPr/>
          <a:lstStyle/>
          <a:p>
            <a:r>
              <a:rPr lang="zh-CN" altLang="en-US" dirty="0"/>
              <a:t>群体提升唤醒度的机制</a:t>
            </a:r>
          </a:p>
        </p:txBody>
      </p:sp>
      <p:sp>
        <p:nvSpPr>
          <p:cNvPr id="3" name="内容占位符 2">
            <a:extLst>
              <a:ext uri="{FF2B5EF4-FFF2-40B4-BE49-F238E27FC236}">
                <a16:creationId xmlns:a16="http://schemas.microsoft.com/office/drawing/2014/main" id="{3008D151-4BB6-B048-CCCA-E4E7E5169301}"/>
              </a:ext>
            </a:extLst>
          </p:cNvPr>
          <p:cNvSpPr>
            <a:spLocks noGrp="1"/>
          </p:cNvSpPr>
          <p:nvPr>
            <p:ph idx="1"/>
          </p:nvPr>
        </p:nvSpPr>
        <p:spPr/>
        <p:txBody>
          <a:bodyPr/>
          <a:lstStyle/>
          <a:p>
            <a:r>
              <a:rPr lang="zh-CN" altLang="en-US" dirty="0"/>
              <a:t>评价顾虑（</a:t>
            </a:r>
            <a:r>
              <a:rPr lang="en-US" altLang="zh-CN" dirty="0"/>
              <a:t>evaluation apprehension</a:t>
            </a:r>
            <a:r>
              <a:rPr lang="zh-CN" altLang="en-US" dirty="0"/>
              <a:t>）</a:t>
            </a:r>
            <a:endParaRPr lang="en-US" altLang="zh-CN" dirty="0"/>
          </a:p>
          <a:p>
            <a:endParaRPr lang="en-US" altLang="zh-CN" dirty="0"/>
          </a:p>
          <a:p>
            <a:r>
              <a:rPr lang="zh-CN" altLang="en-US" dirty="0"/>
              <a:t>分心（</a:t>
            </a:r>
            <a:r>
              <a:rPr lang="en-US" altLang="zh-CN" dirty="0"/>
              <a:t>distraction</a:t>
            </a:r>
            <a:r>
              <a:rPr lang="zh-CN" altLang="en-US" dirty="0"/>
              <a:t>）</a:t>
            </a:r>
            <a:endParaRPr lang="en-US" altLang="zh-CN" dirty="0"/>
          </a:p>
          <a:p>
            <a:endParaRPr lang="en-US" altLang="zh-CN" dirty="0"/>
          </a:p>
        </p:txBody>
      </p:sp>
      <p:sp>
        <p:nvSpPr>
          <p:cNvPr id="4" name="灯片编号占位符 3">
            <a:extLst>
              <a:ext uri="{FF2B5EF4-FFF2-40B4-BE49-F238E27FC236}">
                <a16:creationId xmlns:a16="http://schemas.microsoft.com/office/drawing/2014/main" id="{39C673A3-EE83-B7F4-3343-E860C0EB5448}"/>
              </a:ext>
            </a:extLst>
          </p:cNvPr>
          <p:cNvSpPr>
            <a:spLocks noGrp="1"/>
          </p:cNvSpPr>
          <p:nvPr>
            <p:ph type="sldNum" sz="quarter" idx="12"/>
          </p:nvPr>
        </p:nvSpPr>
        <p:spPr/>
        <p:txBody>
          <a:bodyPr/>
          <a:lstStyle/>
          <a:p>
            <a:fld id="{34383868-E559-44A2-8723-2AD16F25E96A}" type="slidenum">
              <a:rPr lang="zh-CN" altLang="en-US" smtClean="0"/>
              <a:t>11</a:t>
            </a:fld>
            <a:endParaRPr lang="zh-CN" altLang="en-US"/>
          </a:p>
        </p:txBody>
      </p:sp>
    </p:spTree>
    <p:extLst>
      <p:ext uri="{BB962C8B-B14F-4D97-AF65-F5344CB8AC3E}">
        <p14:creationId xmlns:p14="http://schemas.microsoft.com/office/powerpoint/2010/main" val="2287262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87A240-E6F7-E69C-3676-B4154B649EB0}"/>
              </a:ext>
            </a:extLst>
          </p:cNvPr>
          <p:cNvSpPr>
            <a:spLocks noGrp="1"/>
          </p:cNvSpPr>
          <p:nvPr>
            <p:ph type="title"/>
          </p:nvPr>
        </p:nvSpPr>
        <p:spPr/>
        <p:txBody>
          <a:bodyPr/>
          <a:lstStyle/>
          <a:p>
            <a:r>
              <a:rPr lang="zh-CN" altLang="en-US" dirty="0"/>
              <a:t>评价顾虑</a:t>
            </a:r>
          </a:p>
        </p:txBody>
      </p:sp>
      <p:sp>
        <p:nvSpPr>
          <p:cNvPr id="3" name="内容占位符 2">
            <a:extLst>
              <a:ext uri="{FF2B5EF4-FFF2-40B4-BE49-F238E27FC236}">
                <a16:creationId xmlns:a16="http://schemas.microsoft.com/office/drawing/2014/main" id="{B4ECDBE5-675E-3478-CDC9-C85BE9AE0E86}"/>
              </a:ext>
            </a:extLst>
          </p:cNvPr>
          <p:cNvSpPr>
            <a:spLocks noGrp="1"/>
          </p:cNvSpPr>
          <p:nvPr>
            <p:ph idx="1"/>
          </p:nvPr>
        </p:nvSpPr>
        <p:spPr>
          <a:xfrm>
            <a:off x="676656" y="2011680"/>
            <a:ext cx="6291116" cy="3766185"/>
          </a:xfrm>
        </p:spPr>
        <p:txBody>
          <a:bodyPr/>
          <a:lstStyle/>
          <a:p>
            <a:r>
              <a:rPr lang="zh-CN" altLang="en-US" dirty="0"/>
              <a:t>担心别人如何评价自己，会导致唤醒度的提升</a:t>
            </a:r>
            <a:endParaRPr lang="en-US" altLang="zh-CN" dirty="0"/>
          </a:p>
          <a:p>
            <a:endParaRPr lang="en-US" altLang="zh-CN" dirty="0"/>
          </a:p>
          <a:p>
            <a:r>
              <a:rPr lang="en-US" altLang="zh-CN" dirty="0"/>
              <a:t>Cottrell et al. (1968)</a:t>
            </a:r>
            <a:r>
              <a:rPr lang="zh-CN" altLang="en-US" dirty="0"/>
              <a:t>：观察者存在时，被试在记忆任务中的表现提升；当观察者被遮住眼睛时，这种社会促进效应消失</a:t>
            </a:r>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E833CE30-EBA9-1BC7-FBE2-3FEBB14DD5D0}"/>
              </a:ext>
            </a:extLst>
          </p:cNvPr>
          <p:cNvSpPr>
            <a:spLocks noGrp="1"/>
          </p:cNvSpPr>
          <p:nvPr>
            <p:ph type="sldNum" sz="quarter" idx="12"/>
          </p:nvPr>
        </p:nvSpPr>
        <p:spPr/>
        <p:txBody>
          <a:bodyPr/>
          <a:lstStyle/>
          <a:p>
            <a:fld id="{34383868-E559-44A2-8723-2AD16F25E96A}" type="slidenum">
              <a:rPr lang="zh-CN" altLang="en-US" smtClean="0"/>
              <a:t>12</a:t>
            </a:fld>
            <a:endParaRPr lang="zh-CN" altLang="en-US"/>
          </a:p>
        </p:txBody>
      </p:sp>
      <p:pic>
        <p:nvPicPr>
          <p:cNvPr id="6" name="图片 5">
            <a:extLst>
              <a:ext uri="{FF2B5EF4-FFF2-40B4-BE49-F238E27FC236}">
                <a16:creationId xmlns:a16="http://schemas.microsoft.com/office/drawing/2014/main" id="{4760D930-C0E1-0E90-9270-FAE01431C170}"/>
              </a:ext>
            </a:extLst>
          </p:cNvPr>
          <p:cNvPicPr>
            <a:picLocks noChangeAspect="1"/>
          </p:cNvPicPr>
          <p:nvPr/>
        </p:nvPicPr>
        <p:blipFill>
          <a:blip r:embed="rId2"/>
          <a:stretch>
            <a:fillRect/>
          </a:stretch>
        </p:blipFill>
        <p:spPr>
          <a:xfrm>
            <a:off x="7368989" y="666622"/>
            <a:ext cx="3621485" cy="5043417"/>
          </a:xfrm>
          <a:prstGeom prst="rect">
            <a:avLst/>
          </a:prstGeom>
        </p:spPr>
      </p:pic>
    </p:spTree>
    <p:extLst>
      <p:ext uri="{BB962C8B-B14F-4D97-AF65-F5344CB8AC3E}">
        <p14:creationId xmlns:p14="http://schemas.microsoft.com/office/powerpoint/2010/main" val="23727175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4D9A91-29D2-001B-AC8B-3FF9EB3F787F}"/>
              </a:ext>
            </a:extLst>
          </p:cNvPr>
          <p:cNvSpPr>
            <a:spLocks noGrp="1"/>
          </p:cNvSpPr>
          <p:nvPr>
            <p:ph type="title"/>
          </p:nvPr>
        </p:nvSpPr>
        <p:spPr/>
        <p:txBody>
          <a:bodyPr/>
          <a:lstStyle/>
          <a:p>
            <a:r>
              <a:rPr lang="zh-CN" altLang="en-US" dirty="0"/>
              <a:t>分心</a:t>
            </a:r>
          </a:p>
        </p:txBody>
      </p:sp>
      <p:sp>
        <p:nvSpPr>
          <p:cNvPr id="3" name="内容占位符 2">
            <a:extLst>
              <a:ext uri="{FF2B5EF4-FFF2-40B4-BE49-F238E27FC236}">
                <a16:creationId xmlns:a16="http://schemas.microsoft.com/office/drawing/2014/main" id="{76686C90-3890-1D93-6AE8-950729DEDA08}"/>
              </a:ext>
            </a:extLst>
          </p:cNvPr>
          <p:cNvSpPr>
            <a:spLocks noGrp="1"/>
          </p:cNvSpPr>
          <p:nvPr>
            <p:ph idx="1"/>
          </p:nvPr>
        </p:nvSpPr>
        <p:spPr>
          <a:xfrm>
            <a:off x="676657" y="2011680"/>
            <a:ext cx="5037310" cy="3766185"/>
          </a:xfrm>
        </p:spPr>
        <p:txBody>
          <a:bodyPr/>
          <a:lstStyle/>
          <a:p>
            <a:r>
              <a:rPr lang="zh-CN" altLang="en-US" dirty="0"/>
              <a:t>他人的存在会吸引我们的注意，增加认知系统的负荷，进而导致唤起度的提升</a:t>
            </a:r>
            <a:endParaRPr lang="en-US" altLang="zh-CN" dirty="0"/>
          </a:p>
          <a:p>
            <a:endParaRPr lang="en-US" altLang="zh-CN" dirty="0"/>
          </a:p>
          <a:p>
            <a:r>
              <a:rPr lang="zh-CN" altLang="en-US" dirty="0"/>
              <a:t>根据该原理，开放式的工位设计可以提升简单任务表现，却影响复杂任务表现</a:t>
            </a:r>
          </a:p>
        </p:txBody>
      </p:sp>
      <p:sp>
        <p:nvSpPr>
          <p:cNvPr id="4" name="灯片编号占位符 3">
            <a:extLst>
              <a:ext uri="{FF2B5EF4-FFF2-40B4-BE49-F238E27FC236}">
                <a16:creationId xmlns:a16="http://schemas.microsoft.com/office/drawing/2014/main" id="{E114680B-6DD1-442A-2DA8-D0A4718F5D44}"/>
              </a:ext>
            </a:extLst>
          </p:cNvPr>
          <p:cNvSpPr>
            <a:spLocks noGrp="1"/>
          </p:cNvSpPr>
          <p:nvPr>
            <p:ph type="sldNum" sz="quarter" idx="12"/>
          </p:nvPr>
        </p:nvSpPr>
        <p:spPr/>
        <p:txBody>
          <a:bodyPr/>
          <a:lstStyle/>
          <a:p>
            <a:fld id="{34383868-E559-44A2-8723-2AD16F25E96A}" type="slidenum">
              <a:rPr lang="zh-CN" altLang="en-US" smtClean="0"/>
              <a:t>13</a:t>
            </a:fld>
            <a:endParaRPr lang="zh-CN" altLang="en-US"/>
          </a:p>
        </p:txBody>
      </p:sp>
      <p:pic>
        <p:nvPicPr>
          <p:cNvPr id="5" name="图片 4">
            <a:extLst>
              <a:ext uri="{FF2B5EF4-FFF2-40B4-BE49-F238E27FC236}">
                <a16:creationId xmlns:a16="http://schemas.microsoft.com/office/drawing/2014/main" id="{DAA89482-85D2-CB9F-E686-5CDCB0197F37}"/>
              </a:ext>
            </a:extLst>
          </p:cNvPr>
          <p:cNvPicPr>
            <a:picLocks noChangeAspect="1"/>
          </p:cNvPicPr>
          <p:nvPr/>
        </p:nvPicPr>
        <p:blipFill>
          <a:blip r:embed="rId2"/>
          <a:stretch>
            <a:fillRect/>
          </a:stretch>
        </p:blipFill>
        <p:spPr>
          <a:xfrm>
            <a:off x="6173320" y="1899138"/>
            <a:ext cx="5484848" cy="3134199"/>
          </a:xfrm>
          <a:prstGeom prst="rect">
            <a:avLst/>
          </a:prstGeom>
        </p:spPr>
      </p:pic>
    </p:spTree>
    <p:extLst>
      <p:ext uri="{BB962C8B-B14F-4D97-AF65-F5344CB8AC3E}">
        <p14:creationId xmlns:p14="http://schemas.microsoft.com/office/powerpoint/2010/main" val="3367779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B9DFF4-81C3-5CAE-B311-101DF4E441DC}"/>
              </a:ext>
            </a:extLst>
          </p:cNvPr>
          <p:cNvSpPr>
            <a:spLocks noGrp="1"/>
          </p:cNvSpPr>
          <p:nvPr>
            <p:ph type="title"/>
          </p:nvPr>
        </p:nvSpPr>
        <p:spPr/>
        <p:txBody>
          <a:bodyPr/>
          <a:lstStyle/>
          <a:p>
            <a:r>
              <a:rPr lang="en-US" altLang="zh-CN" dirty="0"/>
              <a:t>1.2 </a:t>
            </a:r>
            <a:r>
              <a:rPr lang="zh-CN" altLang="en-US" dirty="0"/>
              <a:t>社会懈怠</a:t>
            </a:r>
          </a:p>
        </p:txBody>
      </p:sp>
      <p:sp>
        <p:nvSpPr>
          <p:cNvPr id="3" name="内容占位符 2">
            <a:extLst>
              <a:ext uri="{FF2B5EF4-FFF2-40B4-BE49-F238E27FC236}">
                <a16:creationId xmlns:a16="http://schemas.microsoft.com/office/drawing/2014/main" id="{7A7B6A50-9827-DE94-FF77-38074F9BBD20}"/>
              </a:ext>
            </a:extLst>
          </p:cNvPr>
          <p:cNvSpPr>
            <a:spLocks noGrp="1"/>
          </p:cNvSpPr>
          <p:nvPr>
            <p:ph idx="1"/>
          </p:nvPr>
        </p:nvSpPr>
        <p:spPr>
          <a:xfrm>
            <a:off x="8529345" y="2305708"/>
            <a:ext cx="3120705" cy="462774"/>
          </a:xfrm>
        </p:spPr>
        <p:txBody>
          <a:bodyPr/>
          <a:lstStyle/>
          <a:p>
            <a:pPr marL="0" indent="0">
              <a:buNone/>
            </a:pPr>
            <a:r>
              <a:rPr lang="zh-CN" altLang="en-US" dirty="0"/>
              <a:t>你喜欢做小组作业吗？</a:t>
            </a:r>
          </a:p>
        </p:txBody>
      </p:sp>
      <p:sp>
        <p:nvSpPr>
          <p:cNvPr id="4" name="灯片编号占位符 3">
            <a:extLst>
              <a:ext uri="{FF2B5EF4-FFF2-40B4-BE49-F238E27FC236}">
                <a16:creationId xmlns:a16="http://schemas.microsoft.com/office/drawing/2014/main" id="{164B466B-0D4F-5902-0E1F-D6060FE3B095}"/>
              </a:ext>
            </a:extLst>
          </p:cNvPr>
          <p:cNvSpPr>
            <a:spLocks noGrp="1"/>
          </p:cNvSpPr>
          <p:nvPr>
            <p:ph type="sldNum" sz="quarter" idx="12"/>
          </p:nvPr>
        </p:nvSpPr>
        <p:spPr/>
        <p:txBody>
          <a:bodyPr/>
          <a:lstStyle/>
          <a:p>
            <a:fld id="{34383868-E559-44A2-8723-2AD16F25E96A}" type="slidenum">
              <a:rPr lang="zh-CN" altLang="en-US" smtClean="0"/>
              <a:t>14</a:t>
            </a:fld>
            <a:endParaRPr lang="zh-CN" altLang="en-US"/>
          </a:p>
        </p:txBody>
      </p:sp>
      <p:sp>
        <p:nvSpPr>
          <p:cNvPr id="5" name="AutoShape 2" descr="A scene depicting a university group project with students working together. In the foreground, a few dedicated students are actively collaborating, discussing ideas, and working on their laptops at a large table scattered with books, papers, and coffee cups. They appear focused and engaged in their work. In contrast, a couple of students in the background are depicted as freeriders, sitting back and distracted, not contributing to the project. One is on their phone, and another is daydreaming, illustrating the common issue of unequal participation in group projects. The classroom has a mix of modern and traditional elements, with a chalkboard and whiteboard displaying project plans and notes.">
            <a:extLst>
              <a:ext uri="{FF2B5EF4-FFF2-40B4-BE49-F238E27FC236}">
                <a16:creationId xmlns:a16="http://schemas.microsoft.com/office/drawing/2014/main" id="{B0E81188-22D1-D287-9644-84089B6E0D9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7" name="图片 6">
            <a:extLst>
              <a:ext uri="{FF2B5EF4-FFF2-40B4-BE49-F238E27FC236}">
                <a16:creationId xmlns:a16="http://schemas.microsoft.com/office/drawing/2014/main" id="{2FFDACB0-89F4-F2A3-F257-D8CDF8D9C381}"/>
              </a:ext>
            </a:extLst>
          </p:cNvPr>
          <p:cNvPicPr>
            <a:picLocks noChangeAspect="1"/>
          </p:cNvPicPr>
          <p:nvPr/>
        </p:nvPicPr>
        <p:blipFill>
          <a:blip r:embed="rId2"/>
          <a:stretch>
            <a:fillRect/>
          </a:stretch>
        </p:blipFill>
        <p:spPr>
          <a:xfrm>
            <a:off x="657224" y="1945804"/>
            <a:ext cx="7528888" cy="4302222"/>
          </a:xfrm>
          <a:prstGeom prst="rect">
            <a:avLst/>
          </a:prstGeom>
        </p:spPr>
      </p:pic>
    </p:spTree>
    <p:extLst>
      <p:ext uri="{BB962C8B-B14F-4D97-AF65-F5344CB8AC3E}">
        <p14:creationId xmlns:p14="http://schemas.microsoft.com/office/powerpoint/2010/main" val="2582346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FBCD1B-3022-07C4-FE41-84BFD7BDE3B5}"/>
              </a:ext>
            </a:extLst>
          </p:cNvPr>
          <p:cNvSpPr>
            <a:spLocks noGrp="1"/>
          </p:cNvSpPr>
          <p:nvPr>
            <p:ph type="title"/>
          </p:nvPr>
        </p:nvSpPr>
        <p:spPr/>
        <p:txBody>
          <a:bodyPr/>
          <a:lstStyle/>
          <a:p>
            <a:r>
              <a:rPr lang="zh-CN" altLang="en-US" dirty="0"/>
              <a:t>社会懈怠</a:t>
            </a:r>
          </a:p>
        </p:txBody>
      </p:sp>
      <p:sp>
        <p:nvSpPr>
          <p:cNvPr id="3" name="内容占位符 2">
            <a:extLst>
              <a:ext uri="{FF2B5EF4-FFF2-40B4-BE49-F238E27FC236}">
                <a16:creationId xmlns:a16="http://schemas.microsoft.com/office/drawing/2014/main" id="{DD526E92-5129-D944-1E04-0358F90CAFA9}"/>
              </a:ext>
            </a:extLst>
          </p:cNvPr>
          <p:cNvSpPr>
            <a:spLocks noGrp="1"/>
          </p:cNvSpPr>
          <p:nvPr>
            <p:ph idx="1"/>
          </p:nvPr>
        </p:nvSpPr>
        <p:spPr>
          <a:xfrm>
            <a:off x="676657" y="2011680"/>
            <a:ext cx="5049722" cy="3766185"/>
          </a:xfrm>
        </p:spPr>
        <p:txBody>
          <a:bodyPr>
            <a:normAutofit fontScale="92500"/>
          </a:bodyPr>
          <a:lstStyle/>
          <a:p>
            <a:r>
              <a:rPr lang="zh-CN" altLang="en-US" dirty="0"/>
              <a:t>社会懈怠（</a:t>
            </a:r>
            <a:r>
              <a:rPr lang="en-US" altLang="zh-CN" dirty="0"/>
              <a:t>social loafing</a:t>
            </a:r>
            <a:r>
              <a:rPr lang="zh-CN" altLang="en-US" dirty="0"/>
              <a:t>）：当人们为实现共同目标而投入努力时，他们的付出往往比单独负责时要少</a:t>
            </a:r>
            <a:endParaRPr lang="en-US" altLang="zh-CN" dirty="0"/>
          </a:p>
          <a:p>
            <a:endParaRPr lang="en-US" altLang="zh-CN" dirty="0"/>
          </a:p>
          <a:p>
            <a:r>
              <a:rPr lang="en-US" altLang="zh-CN" dirty="0" err="1"/>
              <a:t>Latané</a:t>
            </a:r>
            <a:r>
              <a:rPr lang="en-US" altLang="zh-CN" dirty="0"/>
              <a:t> et al. (1979): </a:t>
            </a:r>
            <a:r>
              <a:rPr lang="zh-CN" altLang="en-US" dirty="0"/>
              <a:t>要求不同人数的小组尽可能大声地喊叫或鼓掌，声音强度随人数上升而下降</a:t>
            </a:r>
            <a:endParaRPr lang="en-US" altLang="zh-CN" dirty="0"/>
          </a:p>
          <a:p>
            <a:endParaRPr lang="en-US" altLang="zh-CN" dirty="0"/>
          </a:p>
          <a:p>
            <a:r>
              <a:rPr lang="en-US" altLang="zh-CN" dirty="0"/>
              <a:t>Karau &amp; Williams (1993)</a:t>
            </a:r>
            <a:r>
              <a:rPr lang="zh-CN" altLang="en-US" dirty="0"/>
              <a:t>：整合了</a:t>
            </a:r>
            <a:r>
              <a:rPr lang="en-US" altLang="zh-CN" dirty="0"/>
              <a:t>78</a:t>
            </a:r>
            <a:r>
              <a:rPr lang="zh-CN" altLang="en-US" dirty="0"/>
              <a:t>项研究，发现社会懈怠稳定存在</a:t>
            </a:r>
          </a:p>
          <a:p>
            <a:endParaRPr lang="zh-CN" altLang="en-US" dirty="0"/>
          </a:p>
        </p:txBody>
      </p:sp>
      <p:sp>
        <p:nvSpPr>
          <p:cNvPr id="4" name="灯片编号占位符 3">
            <a:extLst>
              <a:ext uri="{FF2B5EF4-FFF2-40B4-BE49-F238E27FC236}">
                <a16:creationId xmlns:a16="http://schemas.microsoft.com/office/drawing/2014/main" id="{4B8D91B1-1608-EA01-F10A-27BDE9F8F709}"/>
              </a:ext>
            </a:extLst>
          </p:cNvPr>
          <p:cNvSpPr>
            <a:spLocks noGrp="1"/>
          </p:cNvSpPr>
          <p:nvPr>
            <p:ph type="sldNum" sz="quarter" idx="12"/>
          </p:nvPr>
        </p:nvSpPr>
        <p:spPr/>
        <p:txBody>
          <a:bodyPr/>
          <a:lstStyle/>
          <a:p>
            <a:fld id="{34383868-E559-44A2-8723-2AD16F25E96A}" type="slidenum">
              <a:rPr lang="zh-CN" altLang="en-US" smtClean="0"/>
              <a:t>15</a:t>
            </a:fld>
            <a:endParaRPr lang="zh-CN" altLang="en-US"/>
          </a:p>
        </p:txBody>
      </p:sp>
      <p:pic>
        <p:nvPicPr>
          <p:cNvPr id="6" name="图片 5">
            <a:extLst>
              <a:ext uri="{FF2B5EF4-FFF2-40B4-BE49-F238E27FC236}">
                <a16:creationId xmlns:a16="http://schemas.microsoft.com/office/drawing/2014/main" id="{A0AC44D0-B331-C785-6748-77A218129B77}"/>
              </a:ext>
            </a:extLst>
          </p:cNvPr>
          <p:cNvPicPr>
            <a:picLocks noChangeAspect="1"/>
          </p:cNvPicPr>
          <p:nvPr/>
        </p:nvPicPr>
        <p:blipFill>
          <a:blip r:embed="rId2"/>
          <a:stretch>
            <a:fillRect/>
          </a:stretch>
        </p:blipFill>
        <p:spPr>
          <a:xfrm>
            <a:off x="6547695" y="433102"/>
            <a:ext cx="4343167" cy="5726378"/>
          </a:xfrm>
          <a:prstGeom prst="rect">
            <a:avLst/>
          </a:prstGeom>
        </p:spPr>
      </p:pic>
    </p:spTree>
    <p:extLst>
      <p:ext uri="{BB962C8B-B14F-4D97-AF65-F5344CB8AC3E}">
        <p14:creationId xmlns:p14="http://schemas.microsoft.com/office/powerpoint/2010/main" val="792803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C47A5F-5F01-E641-BA3F-BA668FD3D1E2}"/>
              </a:ext>
            </a:extLst>
          </p:cNvPr>
          <p:cNvSpPr>
            <a:spLocks noGrp="1"/>
          </p:cNvSpPr>
          <p:nvPr>
            <p:ph type="title"/>
          </p:nvPr>
        </p:nvSpPr>
        <p:spPr/>
        <p:txBody>
          <a:bodyPr/>
          <a:lstStyle/>
          <a:p>
            <a:r>
              <a:rPr lang="zh-CN" altLang="en-US" dirty="0"/>
              <a:t>整合社会促进与社会懈怠</a:t>
            </a:r>
          </a:p>
        </p:txBody>
      </p:sp>
      <p:sp>
        <p:nvSpPr>
          <p:cNvPr id="4" name="灯片编号占位符 3">
            <a:extLst>
              <a:ext uri="{FF2B5EF4-FFF2-40B4-BE49-F238E27FC236}">
                <a16:creationId xmlns:a16="http://schemas.microsoft.com/office/drawing/2014/main" id="{8E0EC873-79D2-7C88-457F-5DF1EDDD7818}"/>
              </a:ext>
            </a:extLst>
          </p:cNvPr>
          <p:cNvSpPr>
            <a:spLocks noGrp="1"/>
          </p:cNvSpPr>
          <p:nvPr>
            <p:ph type="sldNum" sz="quarter" idx="12"/>
          </p:nvPr>
        </p:nvSpPr>
        <p:spPr/>
        <p:txBody>
          <a:bodyPr/>
          <a:lstStyle/>
          <a:p>
            <a:fld id="{34383868-E559-44A2-8723-2AD16F25E96A}" type="slidenum">
              <a:rPr lang="zh-CN" altLang="en-US" smtClean="0"/>
              <a:t>16</a:t>
            </a:fld>
            <a:endParaRPr lang="zh-CN" altLang="en-US"/>
          </a:p>
        </p:txBody>
      </p:sp>
      <p:sp>
        <p:nvSpPr>
          <p:cNvPr id="5" name="文本框 4">
            <a:extLst>
              <a:ext uri="{FF2B5EF4-FFF2-40B4-BE49-F238E27FC236}">
                <a16:creationId xmlns:a16="http://schemas.microsoft.com/office/drawing/2014/main" id="{9C8BE651-4F33-077E-ECC3-3767D132AD33}"/>
              </a:ext>
            </a:extLst>
          </p:cNvPr>
          <p:cNvSpPr txBox="1"/>
          <p:nvPr/>
        </p:nvSpPr>
        <p:spPr>
          <a:xfrm>
            <a:off x="1104419" y="3766989"/>
            <a:ext cx="1189381" cy="307777"/>
          </a:xfrm>
          <a:prstGeom prst="rect">
            <a:avLst/>
          </a:prstGeom>
          <a:solidFill>
            <a:schemeClr val="tx2"/>
          </a:solidFill>
          <a:ln>
            <a:solidFill>
              <a:schemeClr val="tx2"/>
            </a:solidFill>
          </a:ln>
        </p:spPr>
        <p:txBody>
          <a:bodyPr wrap="square" rtlCol="0">
            <a:spAutoFit/>
          </a:bodyPr>
          <a:lstStyle/>
          <a:p>
            <a:pPr algn="ctr"/>
            <a:r>
              <a:rPr lang="zh-CN" altLang="en-US" sz="1400" dirty="0">
                <a:solidFill>
                  <a:schemeClr val="bg1"/>
                </a:solidFill>
              </a:rPr>
              <a:t>他人在场</a:t>
            </a:r>
          </a:p>
        </p:txBody>
      </p:sp>
      <p:sp>
        <p:nvSpPr>
          <p:cNvPr id="6" name="文本框 5">
            <a:extLst>
              <a:ext uri="{FF2B5EF4-FFF2-40B4-BE49-F238E27FC236}">
                <a16:creationId xmlns:a16="http://schemas.microsoft.com/office/drawing/2014/main" id="{5C1EA1E8-40D0-D5D7-B6B6-671145C9CD9A}"/>
              </a:ext>
            </a:extLst>
          </p:cNvPr>
          <p:cNvSpPr txBox="1"/>
          <p:nvPr/>
        </p:nvSpPr>
        <p:spPr>
          <a:xfrm>
            <a:off x="4881807" y="3296050"/>
            <a:ext cx="1189381" cy="307777"/>
          </a:xfrm>
          <a:prstGeom prst="rect">
            <a:avLst/>
          </a:prstGeom>
          <a:solidFill>
            <a:schemeClr val="tx2"/>
          </a:solidFill>
          <a:ln>
            <a:solidFill>
              <a:schemeClr val="tx2"/>
            </a:solidFill>
          </a:ln>
        </p:spPr>
        <p:txBody>
          <a:bodyPr wrap="square" rtlCol="0">
            <a:spAutoFit/>
          </a:bodyPr>
          <a:lstStyle/>
          <a:p>
            <a:pPr algn="ctr"/>
            <a:r>
              <a:rPr lang="zh-CN" altLang="en-US" sz="1400" dirty="0">
                <a:solidFill>
                  <a:schemeClr val="bg1"/>
                </a:solidFill>
              </a:rPr>
              <a:t>评价顾虑</a:t>
            </a:r>
          </a:p>
        </p:txBody>
      </p:sp>
      <p:sp>
        <p:nvSpPr>
          <p:cNvPr id="7" name="箭头: 右 6">
            <a:extLst>
              <a:ext uri="{FF2B5EF4-FFF2-40B4-BE49-F238E27FC236}">
                <a16:creationId xmlns:a16="http://schemas.microsoft.com/office/drawing/2014/main" id="{41194FAA-C56A-FE6E-4238-E69ECCB33D98}"/>
              </a:ext>
            </a:extLst>
          </p:cNvPr>
          <p:cNvSpPr/>
          <p:nvPr/>
        </p:nvSpPr>
        <p:spPr>
          <a:xfrm rot="19486033">
            <a:off x="2351477" y="3619256"/>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1" name="箭头: 右 10">
            <a:extLst>
              <a:ext uri="{FF2B5EF4-FFF2-40B4-BE49-F238E27FC236}">
                <a16:creationId xmlns:a16="http://schemas.microsoft.com/office/drawing/2014/main" id="{049B1600-4FC4-7A8C-6573-E3E185B86BA5}"/>
              </a:ext>
            </a:extLst>
          </p:cNvPr>
          <p:cNvSpPr/>
          <p:nvPr/>
        </p:nvSpPr>
        <p:spPr>
          <a:xfrm>
            <a:off x="4208849" y="3428999"/>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4" name="文本框 13">
            <a:extLst>
              <a:ext uri="{FF2B5EF4-FFF2-40B4-BE49-F238E27FC236}">
                <a16:creationId xmlns:a16="http://schemas.microsoft.com/office/drawing/2014/main" id="{70DD9269-5D8A-FEE7-4B17-D05658136BC9}"/>
              </a:ext>
            </a:extLst>
          </p:cNvPr>
          <p:cNvSpPr txBox="1"/>
          <p:nvPr/>
        </p:nvSpPr>
        <p:spPr>
          <a:xfrm>
            <a:off x="2973646" y="3312682"/>
            <a:ext cx="1189381" cy="307777"/>
          </a:xfrm>
          <a:prstGeom prst="rect">
            <a:avLst/>
          </a:prstGeom>
          <a:solidFill>
            <a:schemeClr val="tx2"/>
          </a:solidFill>
          <a:ln>
            <a:solidFill>
              <a:schemeClr val="tx2"/>
            </a:solidFill>
          </a:ln>
        </p:spPr>
        <p:txBody>
          <a:bodyPr wrap="square" rtlCol="0">
            <a:spAutoFit/>
          </a:bodyPr>
          <a:lstStyle/>
          <a:p>
            <a:pPr algn="ctr"/>
            <a:r>
              <a:rPr lang="zh-CN" altLang="en-US" sz="1400" dirty="0">
                <a:solidFill>
                  <a:schemeClr val="bg1"/>
                </a:solidFill>
              </a:rPr>
              <a:t>个体评估</a:t>
            </a:r>
          </a:p>
        </p:txBody>
      </p:sp>
      <p:sp>
        <p:nvSpPr>
          <p:cNvPr id="15" name="文本框 14">
            <a:extLst>
              <a:ext uri="{FF2B5EF4-FFF2-40B4-BE49-F238E27FC236}">
                <a16:creationId xmlns:a16="http://schemas.microsoft.com/office/drawing/2014/main" id="{49E56605-0E7D-A728-0996-04E67DB02460}"/>
              </a:ext>
            </a:extLst>
          </p:cNvPr>
          <p:cNvSpPr txBox="1"/>
          <p:nvPr/>
        </p:nvSpPr>
        <p:spPr>
          <a:xfrm>
            <a:off x="6789968" y="3296050"/>
            <a:ext cx="1189381" cy="307777"/>
          </a:xfrm>
          <a:prstGeom prst="rect">
            <a:avLst/>
          </a:prstGeom>
          <a:solidFill>
            <a:schemeClr val="tx2"/>
          </a:solidFill>
          <a:ln>
            <a:solidFill>
              <a:schemeClr val="tx2"/>
            </a:solidFill>
          </a:ln>
        </p:spPr>
        <p:txBody>
          <a:bodyPr wrap="square" rtlCol="0">
            <a:spAutoFit/>
          </a:bodyPr>
          <a:lstStyle/>
          <a:p>
            <a:pPr algn="ctr"/>
            <a:r>
              <a:rPr lang="zh-CN" altLang="en-US" sz="1400" dirty="0">
                <a:solidFill>
                  <a:schemeClr val="bg1"/>
                </a:solidFill>
              </a:rPr>
              <a:t>高唤起</a:t>
            </a:r>
          </a:p>
        </p:txBody>
      </p:sp>
      <p:sp>
        <p:nvSpPr>
          <p:cNvPr id="16" name="箭头: 右 15">
            <a:extLst>
              <a:ext uri="{FF2B5EF4-FFF2-40B4-BE49-F238E27FC236}">
                <a16:creationId xmlns:a16="http://schemas.microsoft.com/office/drawing/2014/main" id="{2CEFA915-DAF0-21DB-D2F4-CC3BBD57D73A}"/>
              </a:ext>
            </a:extLst>
          </p:cNvPr>
          <p:cNvSpPr/>
          <p:nvPr/>
        </p:nvSpPr>
        <p:spPr>
          <a:xfrm>
            <a:off x="6117010" y="3428999"/>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7" name="箭头: 右 16">
            <a:extLst>
              <a:ext uri="{FF2B5EF4-FFF2-40B4-BE49-F238E27FC236}">
                <a16:creationId xmlns:a16="http://schemas.microsoft.com/office/drawing/2014/main" id="{D900AF95-E36E-ACD4-3BB0-377283104CB0}"/>
              </a:ext>
            </a:extLst>
          </p:cNvPr>
          <p:cNvSpPr/>
          <p:nvPr/>
        </p:nvSpPr>
        <p:spPr>
          <a:xfrm rot="2700000">
            <a:off x="2323809" y="4237491"/>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18" name="文本框 17">
            <a:extLst>
              <a:ext uri="{FF2B5EF4-FFF2-40B4-BE49-F238E27FC236}">
                <a16:creationId xmlns:a16="http://schemas.microsoft.com/office/drawing/2014/main" id="{6DF5637C-9C73-B382-F195-A40BB0AB06ED}"/>
              </a:ext>
            </a:extLst>
          </p:cNvPr>
          <p:cNvSpPr txBox="1"/>
          <p:nvPr/>
        </p:nvSpPr>
        <p:spPr>
          <a:xfrm>
            <a:off x="4881807" y="4290740"/>
            <a:ext cx="1189381" cy="307777"/>
          </a:xfrm>
          <a:prstGeom prst="rect">
            <a:avLst/>
          </a:prstGeom>
          <a:solidFill>
            <a:schemeClr val="tx2"/>
          </a:solidFill>
          <a:ln>
            <a:solidFill>
              <a:schemeClr val="tx2"/>
            </a:solidFill>
          </a:ln>
        </p:spPr>
        <p:txBody>
          <a:bodyPr wrap="square" rtlCol="0">
            <a:spAutoFit/>
          </a:bodyPr>
          <a:lstStyle/>
          <a:p>
            <a:pPr algn="ctr"/>
            <a:r>
              <a:rPr lang="zh-CN" altLang="en-US" sz="1400" dirty="0">
                <a:solidFill>
                  <a:schemeClr val="bg1"/>
                </a:solidFill>
              </a:rPr>
              <a:t>无评价顾虑</a:t>
            </a:r>
          </a:p>
        </p:txBody>
      </p:sp>
      <p:sp>
        <p:nvSpPr>
          <p:cNvPr id="19" name="箭头: 右 18">
            <a:extLst>
              <a:ext uri="{FF2B5EF4-FFF2-40B4-BE49-F238E27FC236}">
                <a16:creationId xmlns:a16="http://schemas.microsoft.com/office/drawing/2014/main" id="{3A4180D6-B9C1-4E73-0B77-B6096B51B85B}"/>
              </a:ext>
            </a:extLst>
          </p:cNvPr>
          <p:cNvSpPr/>
          <p:nvPr/>
        </p:nvSpPr>
        <p:spPr>
          <a:xfrm>
            <a:off x="4208849" y="4423689"/>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0" name="文本框 19">
            <a:extLst>
              <a:ext uri="{FF2B5EF4-FFF2-40B4-BE49-F238E27FC236}">
                <a16:creationId xmlns:a16="http://schemas.microsoft.com/office/drawing/2014/main" id="{6DDAC18E-CE5F-92B2-FEA6-988856604261}"/>
              </a:ext>
            </a:extLst>
          </p:cNvPr>
          <p:cNvSpPr txBox="1"/>
          <p:nvPr/>
        </p:nvSpPr>
        <p:spPr>
          <a:xfrm>
            <a:off x="2973646" y="4307372"/>
            <a:ext cx="1189381" cy="307777"/>
          </a:xfrm>
          <a:prstGeom prst="rect">
            <a:avLst/>
          </a:prstGeom>
          <a:solidFill>
            <a:schemeClr val="tx2"/>
          </a:solidFill>
          <a:ln>
            <a:solidFill>
              <a:schemeClr val="tx2"/>
            </a:solidFill>
          </a:ln>
        </p:spPr>
        <p:txBody>
          <a:bodyPr wrap="square" rtlCol="0">
            <a:spAutoFit/>
          </a:bodyPr>
          <a:lstStyle/>
          <a:p>
            <a:pPr algn="ctr"/>
            <a:r>
              <a:rPr lang="zh-CN" altLang="en-US" sz="1400" dirty="0">
                <a:solidFill>
                  <a:schemeClr val="bg1"/>
                </a:solidFill>
              </a:rPr>
              <a:t>集体评估</a:t>
            </a:r>
          </a:p>
        </p:txBody>
      </p:sp>
      <p:sp>
        <p:nvSpPr>
          <p:cNvPr id="21" name="文本框 20">
            <a:extLst>
              <a:ext uri="{FF2B5EF4-FFF2-40B4-BE49-F238E27FC236}">
                <a16:creationId xmlns:a16="http://schemas.microsoft.com/office/drawing/2014/main" id="{305EECD8-8518-A5AD-CFC0-B8A1D65B56C6}"/>
              </a:ext>
            </a:extLst>
          </p:cNvPr>
          <p:cNvSpPr txBox="1"/>
          <p:nvPr/>
        </p:nvSpPr>
        <p:spPr>
          <a:xfrm>
            <a:off x="6789968" y="4290740"/>
            <a:ext cx="1189381" cy="307777"/>
          </a:xfrm>
          <a:prstGeom prst="rect">
            <a:avLst/>
          </a:prstGeom>
          <a:solidFill>
            <a:schemeClr val="tx2"/>
          </a:solidFill>
          <a:ln>
            <a:solidFill>
              <a:schemeClr val="tx2"/>
            </a:solidFill>
          </a:ln>
        </p:spPr>
        <p:txBody>
          <a:bodyPr wrap="square" rtlCol="0">
            <a:spAutoFit/>
          </a:bodyPr>
          <a:lstStyle/>
          <a:p>
            <a:pPr algn="ctr"/>
            <a:r>
              <a:rPr lang="zh-CN" altLang="en-US" sz="1400" dirty="0">
                <a:solidFill>
                  <a:schemeClr val="bg1"/>
                </a:solidFill>
              </a:rPr>
              <a:t>低唤起</a:t>
            </a:r>
          </a:p>
        </p:txBody>
      </p:sp>
      <p:sp>
        <p:nvSpPr>
          <p:cNvPr id="22" name="箭头: 右 21">
            <a:extLst>
              <a:ext uri="{FF2B5EF4-FFF2-40B4-BE49-F238E27FC236}">
                <a16:creationId xmlns:a16="http://schemas.microsoft.com/office/drawing/2014/main" id="{36BDC175-F990-07D6-F84E-082945D8BD1F}"/>
              </a:ext>
            </a:extLst>
          </p:cNvPr>
          <p:cNvSpPr/>
          <p:nvPr/>
        </p:nvSpPr>
        <p:spPr>
          <a:xfrm>
            <a:off x="6117010" y="4423689"/>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3" name="文本框 22">
            <a:extLst>
              <a:ext uri="{FF2B5EF4-FFF2-40B4-BE49-F238E27FC236}">
                <a16:creationId xmlns:a16="http://schemas.microsoft.com/office/drawing/2014/main" id="{3C20A533-F0FA-9BEB-036C-86C5FE33BA5D}"/>
              </a:ext>
            </a:extLst>
          </p:cNvPr>
          <p:cNvSpPr txBox="1"/>
          <p:nvPr/>
        </p:nvSpPr>
        <p:spPr>
          <a:xfrm>
            <a:off x="8698129" y="4290740"/>
            <a:ext cx="1189381" cy="307777"/>
          </a:xfrm>
          <a:prstGeom prst="rect">
            <a:avLst/>
          </a:prstGeom>
          <a:solidFill>
            <a:schemeClr val="tx2"/>
          </a:solidFill>
          <a:ln>
            <a:solidFill>
              <a:schemeClr val="tx2"/>
            </a:solidFill>
          </a:ln>
        </p:spPr>
        <p:txBody>
          <a:bodyPr wrap="square" rtlCol="0">
            <a:spAutoFit/>
          </a:bodyPr>
          <a:lstStyle/>
          <a:p>
            <a:pPr algn="ctr"/>
            <a:r>
              <a:rPr lang="zh-CN" altLang="en-US" sz="1400" dirty="0">
                <a:solidFill>
                  <a:schemeClr val="bg1"/>
                </a:solidFill>
              </a:rPr>
              <a:t>社会懈怠</a:t>
            </a:r>
          </a:p>
        </p:txBody>
      </p:sp>
      <p:sp>
        <p:nvSpPr>
          <p:cNvPr id="24" name="箭头: 右 23">
            <a:extLst>
              <a:ext uri="{FF2B5EF4-FFF2-40B4-BE49-F238E27FC236}">
                <a16:creationId xmlns:a16="http://schemas.microsoft.com/office/drawing/2014/main" id="{F42F8D94-FC9A-E83D-C93C-60C163581E7D}"/>
              </a:ext>
            </a:extLst>
          </p:cNvPr>
          <p:cNvSpPr/>
          <p:nvPr/>
        </p:nvSpPr>
        <p:spPr>
          <a:xfrm>
            <a:off x="8025171" y="4423689"/>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5" name="文本框 24">
            <a:extLst>
              <a:ext uri="{FF2B5EF4-FFF2-40B4-BE49-F238E27FC236}">
                <a16:creationId xmlns:a16="http://schemas.microsoft.com/office/drawing/2014/main" id="{69910ABD-7474-A3CD-6B3C-A5B392FDB1DB}"/>
              </a:ext>
            </a:extLst>
          </p:cNvPr>
          <p:cNvSpPr txBox="1"/>
          <p:nvPr/>
        </p:nvSpPr>
        <p:spPr>
          <a:xfrm>
            <a:off x="8698129" y="3296050"/>
            <a:ext cx="1189381" cy="307777"/>
          </a:xfrm>
          <a:prstGeom prst="rect">
            <a:avLst/>
          </a:prstGeom>
          <a:solidFill>
            <a:schemeClr val="tx2"/>
          </a:solidFill>
          <a:ln>
            <a:solidFill>
              <a:schemeClr val="tx2"/>
            </a:solidFill>
          </a:ln>
        </p:spPr>
        <p:txBody>
          <a:bodyPr wrap="square" rtlCol="0">
            <a:spAutoFit/>
          </a:bodyPr>
          <a:lstStyle/>
          <a:p>
            <a:pPr algn="ctr"/>
            <a:r>
              <a:rPr lang="zh-CN" altLang="en-US" sz="1400" dirty="0">
                <a:solidFill>
                  <a:schemeClr val="bg1"/>
                </a:solidFill>
              </a:rPr>
              <a:t>社会促进</a:t>
            </a:r>
          </a:p>
        </p:txBody>
      </p:sp>
      <p:sp>
        <p:nvSpPr>
          <p:cNvPr id="26" name="箭头: 右 25">
            <a:extLst>
              <a:ext uri="{FF2B5EF4-FFF2-40B4-BE49-F238E27FC236}">
                <a16:creationId xmlns:a16="http://schemas.microsoft.com/office/drawing/2014/main" id="{0D050D11-F5AF-F1E2-FB28-3C0C4A65E112}"/>
              </a:ext>
            </a:extLst>
          </p:cNvPr>
          <p:cNvSpPr/>
          <p:nvPr/>
        </p:nvSpPr>
        <p:spPr>
          <a:xfrm>
            <a:off x="8025171" y="3428999"/>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Tree>
    <p:extLst>
      <p:ext uri="{BB962C8B-B14F-4D97-AF65-F5344CB8AC3E}">
        <p14:creationId xmlns:p14="http://schemas.microsoft.com/office/powerpoint/2010/main" val="262016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1"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8F52DD-4AF1-CCC6-10B6-C5CD1A324920}"/>
              </a:ext>
            </a:extLst>
          </p:cNvPr>
          <p:cNvSpPr>
            <a:spLocks noGrp="1"/>
          </p:cNvSpPr>
          <p:nvPr>
            <p:ph type="title"/>
          </p:nvPr>
        </p:nvSpPr>
        <p:spPr/>
        <p:txBody>
          <a:bodyPr/>
          <a:lstStyle/>
          <a:p>
            <a:r>
              <a:rPr lang="zh-CN" altLang="en-US" dirty="0"/>
              <a:t>如何减少社会懈怠</a:t>
            </a:r>
          </a:p>
        </p:txBody>
      </p:sp>
      <p:sp>
        <p:nvSpPr>
          <p:cNvPr id="3" name="内容占位符 2">
            <a:extLst>
              <a:ext uri="{FF2B5EF4-FFF2-40B4-BE49-F238E27FC236}">
                <a16:creationId xmlns:a16="http://schemas.microsoft.com/office/drawing/2014/main" id="{39076430-ADE0-26FA-0775-B1C3C4CF3780}"/>
              </a:ext>
            </a:extLst>
          </p:cNvPr>
          <p:cNvSpPr>
            <a:spLocks noGrp="1"/>
          </p:cNvSpPr>
          <p:nvPr>
            <p:ph idx="1"/>
          </p:nvPr>
        </p:nvSpPr>
        <p:spPr/>
        <p:txBody>
          <a:bodyPr/>
          <a:lstStyle/>
          <a:p>
            <a:r>
              <a:rPr lang="zh-CN" altLang="en-US" dirty="0"/>
              <a:t>挑战目标：当目标比较有挑战性时，社会懈怠倾向降低</a:t>
            </a:r>
            <a:endParaRPr lang="en-US" altLang="zh-CN" dirty="0"/>
          </a:p>
          <a:p>
            <a:endParaRPr lang="en-US" altLang="zh-CN" dirty="0"/>
          </a:p>
          <a:p>
            <a:r>
              <a:rPr lang="zh-CN" altLang="en-US" dirty="0"/>
              <a:t>丰厚回报：当回报很丰厚时，社会懈怠倾向降低</a:t>
            </a:r>
            <a:endParaRPr lang="en-US" altLang="zh-CN" dirty="0"/>
          </a:p>
          <a:p>
            <a:endParaRPr lang="en-US" altLang="zh-CN" dirty="0"/>
          </a:p>
          <a:p>
            <a:r>
              <a:rPr lang="zh-CN" altLang="en-US" dirty="0"/>
              <a:t>群体认同：当人们认同所在群体时，社会懈怠倾向降低</a:t>
            </a:r>
          </a:p>
        </p:txBody>
      </p:sp>
      <p:sp>
        <p:nvSpPr>
          <p:cNvPr id="4" name="灯片编号占位符 3">
            <a:extLst>
              <a:ext uri="{FF2B5EF4-FFF2-40B4-BE49-F238E27FC236}">
                <a16:creationId xmlns:a16="http://schemas.microsoft.com/office/drawing/2014/main" id="{0FADCB72-8D81-0B12-A581-5CE7E47FEB44}"/>
              </a:ext>
            </a:extLst>
          </p:cNvPr>
          <p:cNvSpPr>
            <a:spLocks noGrp="1"/>
          </p:cNvSpPr>
          <p:nvPr>
            <p:ph type="sldNum" sz="quarter" idx="12"/>
          </p:nvPr>
        </p:nvSpPr>
        <p:spPr/>
        <p:txBody>
          <a:bodyPr/>
          <a:lstStyle/>
          <a:p>
            <a:fld id="{34383868-E559-44A2-8723-2AD16F25E96A}" type="slidenum">
              <a:rPr lang="zh-CN" altLang="en-US" smtClean="0"/>
              <a:t>17</a:t>
            </a:fld>
            <a:endParaRPr lang="zh-CN" altLang="en-US"/>
          </a:p>
        </p:txBody>
      </p:sp>
    </p:spTree>
    <p:extLst>
      <p:ext uri="{BB962C8B-B14F-4D97-AF65-F5344CB8AC3E}">
        <p14:creationId xmlns:p14="http://schemas.microsoft.com/office/powerpoint/2010/main" val="1102351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2A6486-DC76-8077-380B-F637070BD753}"/>
              </a:ext>
            </a:extLst>
          </p:cNvPr>
          <p:cNvSpPr>
            <a:spLocks noGrp="1"/>
          </p:cNvSpPr>
          <p:nvPr>
            <p:ph type="title"/>
          </p:nvPr>
        </p:nvSpPr>
        <p:spPr/>
        <p:txBody>
          <a:bodyPr/>
          <a:lstStyle/>
          <a:p>
            <a:r>
              <a:rPr lang="en-US" altLang="zh-CN" dirty="0"/>
              <a:t>1 </a:t>
            </a:r>
            <a:r>
              <a:rPr lang="zh-CN" altLang="en-US" dirty="0"/>
              <a:t>群体与个体表现 </a:t>
            </a:r>
            <a:r>
              <a:rPr lang="en-US" altLang="zh-CN" dirty="0"/>
              <a:t>– </a:t>
            </a:r>
            <a:r>
              <a:rPr lang="zh-CN" altLang="en-US" dirty="0"/>
              <a:t>总结</a:t>
            </a:r>
          </a:p>
        </p:txBody>
      </p:sp>
      <p:sp>
        <p:nvSpPr>
          <p:cNvPr id="3" name="内容占位符 2">
            <a:extLst>
              <a:ext uri="{FF2B5EF4-FFF2-40B4-BE49-F238E27FC236}">
                <a16:creationId xmlns:a16="http://schemas.microsoft.com/office/drawing/2014/main" id="{7F09D8D9-EF4C-90DB-4D67-E8C66DB38C83}"/>
              </a:ext>
            </a:extLst>
          </p:cNvPr>
          <p:cNvSpPr>
            <a:spLocks noGrp="1"/>
          </p:cNvSpPr>
          <p:nvPr>
            <p:ph idx="1"/>
          </p:nvPr>
        </p:nvSpPr>
        <p:spPr/>
        <p:txBody>
          <a:bodyPr/>
          <a:lstStyle/>
          <a:p>
            <a:r>
              <a:rPr lang="en-US" altLang="zh-CN" dirty="0"/>
              <a:t>1.1 </a:t>
            </a:r>
            <a:r>
              <a:rPr lang="zh-CN" altLang="en-US" dirty="0"/>
              <a:t>社会促进 </a:t>
            </a:r>
            <a:r>
              <a:rPr lang="en-US" altLang="zh-CN" dirty="0"/>
              <a:t>– </a:t>
            </a:r>
            <a:r>
              <a:rPr lang="zh-CN" altLang="en-US" dirty="0"/>
              <a:t>他人的在场引发唤起，进而强化支配性的行为反应</a:t>
            </a:r>
            <a:endParaRPr lang="en-US" altLang="zh-CN" dirty="0"/>
          </a:p>
          <a:p>
            <a:endParaRPr lang="en-US" altLang="zh-CN" dirty="0"/>
          </a:p>
          <a:p>
            <a:r>
              <a:rPr lang="en-US" altLang="zh-CN" dirty="0"/>
              <a:t>1.2 </a:t>
            </a:r>
            <a:r>
              <a:rPr lang="zh-CN" altLang="en-US" dirty="0"/>
              <a:t>社会懈怠 </a:t>
            </a:r>
            <a:r>
              <a:rPr lang="en-US" altLang="zh-CN" dirty="0"/>
              <a:t>– </a:t>
            </a:r>
            <a:r>
              <a:rPr lang="zh-CN" altLang="en-US" dirty="0"/>
              <a:t>群体的努力被集体评估时，个体可能减少努力投入</a:t>
            </a:r>
          </a:p>
        </p:txBody>
      </p:sp>
      <p:sp>
        <p:nvSpPr>
          <p:cNvPr id="4" name="灯片编号占位符 3">
            <a:extLst>
              <a:ext uri="{FF2B5EF4-FFF2-40B4-BE49-F238E27FC236}">
                <a16:creationId xmlns:a16="http://schemas.microsoft.com/office/drawing/2014/main" id="{8BE69AFF-6108-2528-3347-AA2E73F4D9DA}"/>
              </a:ext>
            </a:extLst>
          </p:cNvPr>
          <p:cNvSpPr>
            <a:spLocks noGrp="1"/>
          </p:cNvSpPr>
          <p:nvPr>
            <p:ph type="sldNum" sz="quarter" idx="12"/>
          </p:nvPr>
        </p:nvSpPr>
        <p:spPr/>
        <p:txBody>
          <a:bodyPr/>
          <a:lstStyle/>
          <a:p>
            <a:fld id="{34383868-E559-44A2-8723-2AD16F25E96A}" type="slidenum">
              <a:rPr lang="zh-CN" altLang="en-US" smtClean="0"/>
              <a:t>18</a:t>
            </a:fld>
            <a:endParaRPr lang="zh-CN" altLang="en-US"/>
          </a:p>
        </p:txBody>
      </p:sp>
    </p:spTree>
    <p:extLst>
      <p:ext uri="{BB962C8B-B14F-4D97-AF65-F5344CB8AC3E}">
        <p14:creationId xmlns:p14="http://schemas.microsoft.com/office/powerpoint/2010/main" val="4166968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2A6486-DC76-8077-380B-F637070BD753}"/>
              </a:ext>
            </a:extLst>
          </p:cNvPr>
          <p:cNvSpPr>
            <a:spLocks noGrp="1"/>
          </p:cNvSpPr>
          <p:nvPr>
            <p:ph type="title"/>
          </p:nvPr>
        </p:nvSpPr>
        <p:spPr/>
        <p:txBody>
          <a:bodyPr/>
          <a:lstStyle/>
          <a:p>
            <a:r>
              <a:rPr lang="en-US" altLang="zh-CN" dirty="0"/>
              <a:t>1 </a:t>
            </a:r>
            <a:r>
              <a:rPr lang="zh-CN" altLang="en-US" dirty="0"/>
              <a:t>群体与个体表现</a:t>
            </a:r>
          </a:p>
        </p:txBody>
      </p:sp>
      <p:sp>
        <p:nvSpPr>
          <p:cNvPr id="3" name="内容占位符 2">
            <a:extLst>
              <a:ext uri="{FF2B5EF4-FFF2-40B4-BE49-F238E27FC236}">
                <a16:creationId xmlns:a16="http://schemas.microsoft.com/office/drawing/2014/main" id="{7F09D8D9-EF4C-90DB-4D67-E8C66DB38C83}"/>
              </a:ext>
            </a:extLst>
          </p:cNvPr>
          <p:cNvSpPr>
            <a:spLocks noGrp="1"/>
          </p:cNvSpPr>
          <p:nvPr>
            <p:ph idx="1"/>
          </p:nvPr>
        </p:nvSpPr>
        <p:spPr/>
        <p:txBody>
          <a:bodyPr/>
          <a:lstStyle/>
          <a:p>
            <a:r>
              <a:rPr lang="en-US" altLang="zh-CN" dirty="0"/>
              <a:t>1.1 </a:t>
            </a:r>
            <a:r>
              <a:rPr lang="zh-CN" altLang="en-US" dirty="0"/>
              <a:t>社会促进</a:t>
            </a:r>
            <a:endParaRPr lang="en-US" altLang="zh-CN" dirty="0"/>
          </a:p>
          <a:p>
            <a:endParaRPr lang="en-US" altLang="zh-CN" dirty="0"/>
          </a:p>
          <a:p>
            <a:r>
              <a:rPr lang="en-US" altLang="zh-CN" dirty="0"/>
              <a:t>1.2 </a:t>
            </a:r>
            <a:r>
              <a:rPr lang="zh-CN" altLang="en-US" dirty="0"/>
              <a:t>社会懈怠</a:t>
            </a:r>
          </a:p>
        </p:txBody>
      </p:sp>
      <p:sp>
        <p:nvSpPr>
          <p:cNvPr id="4" name="灯片编号占位符 3">
            <a:extLst>
              <a:ext uri="{FF2B5EF4-FFF2-40B4-BE49-F238E27FC236}">
                <a16:creationId xmlns:a16="http://schemas.microsoft.com/office/drawing/2014/main" id="{8BE69AFF-6108-2528-3347-AA2E73F4D9DA}"/>
              </a:ext>
            </a:extLst>
          </p:cNvPr>
          <p:cNvSpPr>
            <a:spLocks noGrp="1"/>
          </p:cNvSpPr>
          <p:nvPr>
            <p:ph type="sldNum" sz="quarter" idx="12"/>
          </p:nvPr>
        </p:nvSpPr>
        <p:spPr/>
        <p:txBody>
          <a:bodyPr/>
          <a:lstStyle/>
          <a:p>
            <a:fld id="{34383868-E559-44A2-8723-2AD16F25E96A}" type="slidenum">
              <a:rPr lang="zh-CN" altLang="en-US" smtClean="0"/>
              <a:t>6</a:t>
            </a:fld>
            <a:endParaRPr lang="zh-CN" altLang="en-US"/>
          </a:p>
        </p:txBody>
      </p:sp>
    </p:spTree>
    <p:extLst>
      <p:ext uri="{BB962C8B-B14F-4D97-AF65-F5344CB8AC3E}">
        <p14:creationId xmlns:p14="http://schemas.microsoft.com/office/powerpoint/2010/main" val="241639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97F93D3-0117-E0CB-F112-0D6FFE31678E}"/>
              </a:ext>
            </a:extLst>
          </p:cNvPr>
          <p:cNvSpPr>
            <a:spLocks noGrp="1"/>
          </p:cNvSpPr>
          <p:nvPr>
            <p:ph type="title"/>
          </p:nvPr>
        </p:nvSpPr>
        <p:spPr/>
        <p:txBody>
          <a:bodyPr/>
          <a:lstStyle/>
          <a:p>
            <a:r>
              <a:rPr lang="en-US" altLang="zh-CN" dirty="0"/>
              <a:t>1.1 </a:t>
            </a:r>
            <a:r>
              <a:rPr lang="zh-CN" altLang="en-US" dirty="0"/>
              <a:t>社会促进</a:t>
            </a:r>
          </a:p>
        </p:txBody>
      </p:sp>
      <p:sp>
        <p:nvSpPr>
          <p:cNvPr id="3" name="内容占位符 2">
            <a:extLst>
              <a:ext uri="{FF2B5EF4-FFF2-40B4-BE49-F238E27FC236}">
                <a16:creationId xmlns:a16="http://schemas.microsoft.com/office/drawing/2014/main" id="{C297C1F4-15C6-37ED-CB8D-31841699DFAF}"/>
              </a:ext>
            </a:extLst>
          </p:cNvPr>
          <p:cNvSpPr>
            <a:spLocks noGrp="1"/>
          </p:cNvSpPr>
          <p:nvPr>
            <p:ph idx="1"/>
          </p:nvPr>
        </p:nvSpPr>
        <p:spPr>
          <a:xfrm>
            <a:off x="676657" y="2011680"/>
            <a:ext cx="5998803" cy="3766185"/>
          </a:xfrm>
        </p:spPr>
        <p:txBody>
          <a:bodyPr>
            <a:normAutofit/>
          </a:bodyPr>
          <a:lstStyle/>
          <a:p>
            <a:r>
              <a:rPr lang="zh-CN" altLang="en-US" dirty="0"/>
              <a:t>最早的社会心理学研究之一（</a:t>
            </a:r>
            <a:r>
              <a:rPr lang="en-US" altLang="zh-CN" dirty="0"/>
              <a:t>Triplett, 1898</a:t>
            </a:r>
            <a:r>
              <a:rPr lang="zh-CN" altLang="en-US" dirty="0"/>
              <a:t>）</a:t>
            </a:r>
            <a:endParaRPr lang="en-US" altLang="zh-CN" dirty="0"/>
          </a:p>
          <a:p>
            <a:endParaRPr lang="zh-CN" altLang="en-US" dirty="0"/>
          </a:p>
          <a:p>
            <a:pPr lvl="1"/>
            <a:r>
              <a:rPr lang="en-US" altLang="zh-CN" dirty="0"/>
              <a:t>- </a:t>
            </a:r>
            <a:r>
              <a:rPr lang="zh-CN" altLang="en-US" dirty="0"/>
              <a:t>独自骑自行车 </a:t>
            </a:r>
            <a:r>
              <a:rPr lang="en-US" altLang="zh-CN" dirty="0"/>
              <a:t>vs. </a:t>
            </a:r>
            <a:r>
              <a:rPr lang="zh-CN" altLang="en-US" dirty="0"/>
              <a:t>与他人成绩作比较</a:t>
            </a:r>
            <a:endParaRPr lang="en-US" altLang="zh-CN" dirty="0"/>
          </a:p>
          <a:p>
            <a:pPr lvl="1"/>
            <a:endParaRPr lang="en-US" altLang="zh-CN" dirty="0"/>
          </a:p>
          <a:p>
            <a:pPr lvl="1"/>
            <a:r>
              <a:rPr lang="en-US" altLang="zh-CN" dirty="0"/>
              <a:t>- </a:t>
            </a:r>
            <a:r>
              <a:rPr lang="zh-CN" altLang="en-US" dirty="0"/>
              <a:t>结果：竞争场景下骑得更快</a:t>
            </a:r>
            <a:endParaRPr lang="en-US" altLang="zh-CN" dirty="0"/>
          </a:p>
          <a:p>
            <a:pPr lvl="1"/>
            <a:endParaRPr lang="en-US" altLang="zh-CN" dirty="0"/>
          </a:p>
          <a:p>
            <a:pPr lvl="1"/>
            <a:r>
              <a:rPr lang="en-US" altLang="zh-CN" dirty="0"/>
              <a:t>- </a:t>
            </a:r>
            <a:r>
              <a:rPr lang="zh-CN" altLang="en-US" dirty="0"/>
              <a:t>结论：社会促进（</a:t>
            </a:r>
            <a:r>
              <a:rPr lang="en-US" altLang="zh-CN" dirty="0">
                <a:solidFill>
                  <a:srgbClr val="202122"/>
                </a:solidFill>
                <a:latin typeface="Arial" panose="020B0604020202020204" pitchFamily="34" charset="0"/>
              </a:rPr>
              <a:t>s</a:t>
            </a:r>
            <a:r>
              <a:rPr lang="en-US" altLang="zh-CN" b="0" i="0" dirty="0">
                <a:solidFill>
                  <a:srgbClr val="202122"/>
                </a:solidFill>
                <a:effectLst/>
                <a:latin typeface="Arial" panose="020B0604020202020204" pitchFamily="34" charset="0"/>
              </a:rPr>
              <a:t>ocial facilitation</a:t>
            </a:r>
            <a:r>
              <a:rPr lang="zh-CN" altLang="en-US" b="0" i="0" dirty="0">
                <a:solidFill>
                  <a:srgbClr val="202122"/>
                </a:solidFill>
                <a:effectLst/>
                <a:latin typeface="Arial" panose="020B0604020202020204" pitchFamily="34" charset="0"/>
              </a:rPr>
              <a:t>）：当他人在场时，人们倾向于更好地完成简单或熟习的任务</a:t>
            </a:r>
            <a:endParaRPr lang="en-US" altLang="zh-CN" dirty="0"/>
          </a:p>
        </p:txBody>
      </p:sp>
      <p:sp>
        <p:nvSpPr>
          <p:cNvPr id="4" name="灯片编号占位符 3">
            <a:extLst>
              <a:ext uri="{FF2B5EF4-FFF2-40B4-BE49-F238E27FC236}">
                <a16:creationId xmlns:a16="http://schemas.microsoft.com/office/drawing/2014/main" id="{E3589AF3-29DE-D846-4E35-DD659D20544E}"/>
              </a:ext>
            </a:extLst>
          </p:cNvPr>
          <p:cNvSpPr>
            <a:spLocks noGrp="1"/>
          </p:cNvSpPr>
          <p:nvPr>
            <p:ph type="sldNum" sz="quarter" idx="12"/>
          </p:nvPr>
        </p:nvSpPr>
        <p:spPr/>
        <p:txBody>
          <a:bodyPr/>
          <a:lstStyle/>
          <a:p>
            <a:fld id="{34383868-E559-44A2-8723-2AD16F25E96A}" type="slidenum">
              <a:rPr lang="zh-CN" altLang="en-US" smtClean="0"/>
              <a:t>7</a:t>
            </a:fld>
            <a:endParaRPr lang="zh-CN" altLang="en-US"/>
          </a:p>
        </p:txBody>
      </p:sp>
      <p:pic>
        <p:nvPicPr>
          <p:cNvPr id="5" name="图片 4">
            <a:extLst>
              <a:ext uri="{FF2B5EF4-FFF2-40B4-BE49-F238E27FC236}">
                <a16:creationId xmlns:a16="http://schemas.microsoft.com/office/drawing/2014/main" id="{2EB11BA9-0DAD-A10C-0253-A03FC7C5BBA7}"/>
              </a:ext>
            </a:extLst>
          </p:cNvPr>
          <p:cNvPicPr>
            <a:picLocks noChangeAspect="1"/>
          </p:cNvPicPr>
          <p:nvPr/>
        </p:nvPicPr>
        <p:blipFill>
          <a:blip r:embed="rId2"/>
          <a:stretch>
            <a:fillRect/>
          </a:stretch>
        </p:blipFill>
        <p:spPr>
          <a:xfrm>
            <a:off x="7223104" y="998552"/>
            <a:ext cx="1144635" cy="1658198"/>
          </a:xfrm>
          <a:prstGeom prst="rect">
            <a:avLst/>
          </a:prstGeom>
        </p:spPr>
      </p:pic>
      <p:sp>
        <p:nvSpPr>
          <p:cNvPr id="7" name="文本框 6">
            <a:extLst>
              <a:ext uri="{FF2B5EF4-FFF2-40B4-BE49-F238E27FC236}">
                <a16:creationId xmlns:a16="http://schemas.microsoft.com/office/drawing/2014/main" id="{37CF9E73-A2A7-CAAD-E456-C0ECCA662178}"/>
              </a:ext>
            </a:extLst>
          </p:cNvPr>
          <p:cNvSpPr txBox="1"/>
          <p:nvPr/>
        </p:nvSpPr>
        <p:spPr>
          <a:xfrm>
            <a:off x="6937500" y="2888075"/>
            <a:ext cx="1715842" cy="646331"/>
          </a:xfrm>
          <a:prstGeom prst="rect">
            <a:avLst/>
          </a:prstGeom>
          <a:noFill/>
        </p:spPr>
        <p:txBody>
          <a:bodyPr wrap="square">
            <a:spAutoFit/>
          </a:bodyPr>
          <a:lstStyle/>
          <a:p>
            <a:pPr algn="ctr"/>
            <a:r>
              <a:rPr lang="en-US" altLang="zh-CN" dirty="0"/>
              <a:t>Norman Triplett</a:t>
            </a:r>
          </a:p>
          <a:p>
            <a:pPr algn="ctr"/>
            <a:r>
              <a:rPr lang="zh-CN" altLang="en-US" dirty="0"/>
              <a:t>（</a:t>
            </a:r>
            <a:r>
              <a:rPr lang="en-US" altLang="zh-CN" dirty="0"/>
              <a:t>1861 - 1934</a:t>
            </a:r>
            <a:r>
              <a:rPr lang="zh-CN" altLang="en-US" dirty="0"/>
              <a:t>）</a:t>
            </a:r>
          </a:p>
        </p:txBody>
      </p:sp>
      <p:pic>
        <p:nvPicPr>
          <p:cNvPr id="9" name="图片 8">
            <a:extLst>
              <a:ext uri="{FF2B5EF4-FFF2-40B4-BE49-F238E27FC236}">
                <a16:creationId xmlns:a16="http://schemas.microsoft.com/office/drawing/2014/main" id="{ADF531B0-3CAD-96B6-6201-7C3BFAAB6F79}"/>
              </a:ext>
            </a:extLst>
          </p:cNvPr>
          <p:cNvPicPr>
            <a:picLocks noChangeAspect="1"/>
          </p:cNvPicPr>
          <p:nvPr/>
        </p:nvPicPr>
        <p:blipFill>
          <a:blip r:embed="rId3"/>
          <a:stretch>
            <a:fillRect/>
          </a:stretch>
        </p:blipFill>
        <p:spPr>
          <a:xfrm>
            <a:off x="8629779" y="226001"/>
            <a:ext cx="2538180" cy="3589286"/>
          </a:xfrm>
          <a:prstGeom prst="rect">
            <a:avLst/>
          </a:prstGeom>
        </p:spPr>
      </p:pic>
      <p:pic>
        <p:nvPicPr>
          <p:cNvPr id="11" name="图片 10">
            <a:extLst>
              <a:ext uri="{FF2B5EF4-FFF2-40B4-BE49-F238E27FC236}">
                <a16:creationId xmlns:a16="http://schemas.microsoft.com/office/drawing/2014/main" id="{1CBD330F-89C3-AA7A-66BE-9E34DDDF7ED9}"/>
              </a:ext>
            </a:extLst>
          </p:cNvPr>
          <p:cNvPicPr>
            <a:picLocks noChangeAspect="1"/>
          </p:cNvPicPr>
          <p:nvPr/>
        </p:nvPicPr>
        <p:blipFill>
          <a:blip r:embed="rId4"/>
          <a:stretch>
            <a:fillRect/>
          </a:stretch>
        </p:blipFill>
        <p:spPr>
          <a:xfrm rot="5400000">
            <a:off x="7822231" y="3294776"/>
            <a:ext cx="2644233" cy="4047223"/>
          </a:xfrm>
          <a:prstGeom prst="rect">
            <a:avLst/>
          </a:prstGeom>
        </p:spPr>
      </p:pic>
    </p:spTree>
    <p:extLst>
      <p:ext uri="{BB962C8B-B14F-4D97-AF65-F5344CB8AC3E}">
        <p14:creationId xmlns:p14="http://schemas.microsoft.com/office/powerpoint/2010/main" val="565265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31CCAF5-1D19-08A4-1B26-60E07AF6BD05}"/>
              </a:ext>
            </a:extLst>
          </p:cNvPr>
          <p:cNvSpPr>
            <a:spLocks noGrp="1"/>
          </p:cNvSpPr>
          <p:nvPr>
            <p:ph type="title"/>
          </p:nvPr>
        </p:nvSpPr>
        <p:spPr/>
        <p:txBody>
          <a:bodyPr/>
          <a:lstStyle/>
          <a:p>
            <a:r>
              <a:rPr lang="zh-CN" altLang="en-US" dirty="0"/>
              <a:t>对社会促进理论的修订</a:t>
            </a:r>
          </a:p>
        </p:txBody>
      </p:sp>
      <p:sp>
        <p:nvSpPr>
          <p:cNvPr id="3" name="内容占位符 2">
            <a:extLst>
              <a:ext uri="{FF2B5EF4-FFF2-40B4-BE49-F238E27FC236}">
                <a16:creationId xmlns:a16="http://schemas.microsoft.com/office/drawing/2014/main" id="{84BBC38E-130B-D365-4581-E6E7F593640E}"/>
              </a:ext>
            </a:extLst>
          </p:cNvPr>
          <p:cNvSpPr>
            <a:spLocks noGrp="1"/>
          </p:cNvSpPr>
          <p:nvPr>
            <p:ph idx="1"/>
          </p:nvPr>
        </p:nvSpPr>
        <p:spPr>
          <a:xfrm>
            <a:off x="676657" y="2011680"/>
            <a:ext cx="6899210" cy="3766185"/>
          </a:xfrm>
        </p:spPr>
        <p:txBody>
          <a:bodyPr/>
          <a:lstStyle/>
          <a:p>
            <a:r>
              <a:rPr lang="zh-CN" altLang="en-US" dirty="0"/>
              <a:t>并非所有的实验都支持群体促进个体表现</a:t>
            </a:r>
            <a:endParaRPr lang="en-US" altLang="zh-CN" dirty="0"/>
          </a:p>
          <a:p>
            <a:endParaRPr lang="en-US" altLang="zh-CN" dirty="0"/>
          </a:p>
          <a:p>
            <a:r>
              <a:rPr lang="en-US" altLang="zh-CN" dirty="0"/>
              <a:t>Zajonc</a:t>
            </a:r>
            <a:r>
              <a:rPr lang="zh-CN" altLang="en-US" dirty="0"/>
              <a:t>（</a:t>
            </a:r>
            <a:r>
              <a:rPr lang="en-US" altLang="zh-CN" dirty="0"/>
              <a:t>1965</a:t>
            </a:r>
            <a:r>
              <a:rPr lang="zh-CN" altLang="en-US" dirty="0"/>
              <a:t>）：综合各种动物和人类实验证据，对社会促进理论做出了修订，认为他人的在场可以提升唤起度，进而强化已有的支配性行为反应</a:t>
            </a:r>
          </a:p>
        </p:txBody>
      </p:sp>
      <p:sp>
        <p:nvSpPr>
          <p:cNvPr id="4" name="灯片编号占位符 3">
            <a:extLst>
              <a:ext uri="{FF2B5EF4-FFF2-40B4-BE49-F238E27FC236}">
                <a16:creationId xmlns:a16="http://schemas.microsoft.com/office/drawing/2014/main" id="{27D1EA3B-E6F0-C092-E6CB-2A22F602317C}"/>
              </a:ext>
            </a:extLst>
          </p:cNvPr>
          <p:cNvSpPr>
            <a:spLocks noGrp="1"/>
          </p:cNvSpPr>
          <p:nvPr>
            <p:ph type="sldNum" sz="quarter" idx="12"/>
          </p:nvPr>
        </p:nvSpPr>
        <p:spPr/>
        <p:txBody>
          <a:bodyPr/>
          <a:lstStyle/>
          <a:p>
            <a:fld id="{34383868-E559-44A2-8723-2AD16F25E96A}" type="slidenum">
              <a:rPr lang="zh-CN" altLang="en-US" smtClean="0"/>
              <a:t>8</a:t>
            </a:fld>
            <a:endParaRPr lang="zh-CN" altLang="en-US"/>
          </a:p>
        </p:txBody>
      </p:sp>
      <p:pic>
        <p:nvPicPr>
          <p:cNvPr id="1026" name="Picture 2" descr="Explorer of the Mind | STANFORD magazine">
            <a:extLst>
              <a:ext uri="{FF2B5EF4-FFF2-40B4-BE49-F238E27FC236}">
                <a16:creationId xmlns:a16="http://schemas.microsoft.com/office/drawing/2014/main" id="{0D7EA229-9BE4-E52A-E185-D9C290BC36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3088" y="806771"/>
            <a:ext cx="1905000" cy="2886075"/>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1B0FE8E1-5A7C-D794-1799-7815BD84BEBF}"/>
              </a:ext>
            </a:extLst>
          </p:cNvPr>
          <p:cNvSpPr txBox="1"/>
          <p:nvPr/>
        </p:nvSpPr>
        <p:spPr>
          <a:xfrm>
            <a:off x="9762726" y="3718706"/>
            <a:ext cx="1715842" cy="646331"/>
          </a:xfrm>
          <a:prstGeom prst="rect">
            <a:avLst/>
          </a:prstGeom>
          <a:noFill/>
        </p:spPr>
        <p:txBody>
          <a:bodyPr wrap="square">
            <a:spAutoFit/>
          </a:bodyPr>
          <a:lstStyle/>
          <a:p>
            <a:pPr algn="ctr"/>
            <a:r>
              <a:rPr lang="en-US" altLang="zh-CN" dirty="0"/>
              <a:t>Robert Zajonc</a:t>
            </a:r>
            <a:r>
              <a:rPr lang="zh-CN" altLang="en-US" dirty="0"/>
              <a:t>（</a:t>
            </a:r>
            <a:r>
              <a:rPr lang="en-US" altLang="zh-CN" dirty="0"/>
              <a:t>1923 - 2008</a:t>
            </a:r>
            <a:r>
              <a:rPr lang="zh-CN" altLang="en-US" dirty="0"/>
              <a:t>）</a:t>
            </a:r>
          </a:p>
        </p:txBody>
      </p:sp>
      <p:sp>
        <p:nvSpPr>
          <p:cNvPr id="5" name="文本框 4">
            <a:extLst>
              <a:ext uri="{FF2B5EF4-FFF2-40B4-BE49-F238E27FC236}">
                <a16:creationId xmlns:a16="http://schemas.microsoft.com/office/drawing/2014/main" id="{8BA8B86E-D9BC-4D83-A12B-DD39C9CDDD58}"/>
              </a:ext>
            </a:extLst>
          </p:cNvPr>
          <p:cNvSpPr txBox="1"/>
          <p:nvPr/>
        </p:nvSpPr>
        <p:spPr>
          <a:xfrm>
            <a:off x="974561" y="5062898"/>
            <a:ext cx="1189381" cy="369332"/>
          </a:xfrm>
          <a:prstGeom prst="rect">
            <a:avLst/>
          </a:prstGeom>
          <a:solidFill>
            <a:schemeClr val="tx2"/>
          </a:solidFill>
          <a:ln>
            <a:solidFill>
              <a:schemeClr val="tx2"/>
            </a:solidFill>
          </a:ln>
        </p:spPr>
        <p:txBody>
          <a:bodyPr wrap="square" rtlCol="0">
            <a:spAutoFit/>
          </a:bodyPr>
          <a:lstStyle/>
          <a:p>
            <a:pPr algn="ctr"/>
            <a:r>
              <a:rPr lang="zh-CN" altLang="en-US" dirty="0">
                <a:solidFill>
                  <a:schemeClr val="bg1"/>
                </a:solidFill>
              </a:rPr>
              <a:t>他人在场</a:t>
            </a:r>
          </a:p>
        </p:txBody>
      </p:sp>
      <p:sp>
        <p:nvSpPr>
          <p:cNvPr id="8" name="文本框 7">
            <a:extLst>
              <a:ext uri="{FF2B5EF4-FFF2-40B4-BE49-F238E27FC236}">
                <a16:creationId xmlns:a16="http://schemas.microsoft.com/office/drawing/2014/main" id="{421F8D9C-FA24-68AF-78A2-695C91735EF8}"/>
              </a:ext>
            </a:extLst>
          </p:cNvPr>
          <p:cNvSpPr txBox="1"/>
          <p:nvPr/>
        </p:nvSpPr>
        <p:spPr>
          <a:xfrm>
            <a:off x="3051608" y="5062898"/>
            <a:ext cx="1189381" cy="369332"/>
          </a:xfrm>
          <a:prstGeom prst="rect">
            <a:avLst/>
          </a:prstGeom>
          <a:solidFill>
            <a:schemeClr val="tx2"/>
          </a:solidFill>
          <a:ln>
            <a:solidFill>
              <a:schemeClr val="tx2"/>
            </a:solidFill>
          </a:ln>
        </p:spPr>
        <p:txBody>
          <a:bodyPr wrap="square" rtlCol="0">
            <a:spAutoFit/>
          </a:bodyPr>
          <a:lstStyle/>
          <a:p>
            <a:pPr algn="ctr"/>
            <a:r>
              <a:rPr lang="zh-CN" altLang="en-US" dirty="0">
                <a:solidFill>
                  <a:schemeClr val="bg1"/>
                </a:solidFill>
              </a:rPr>
              <a:t>唤起</a:t>
            </a:r>
          </a:p>
        </p:txBody>
      </p:sp>
      <p:sp>
        <p:nvSpPr>
          <p:cNvPr id="7" name="箭头: 右 6">
            <a:extLst>
              <a:ext uri="{FF2B5EF4-FFF2-40B4-BE49-F238E27FC236}">
                <a16:creationId xmlns:a16="http://schemas.microsoft.com/office/drawing/2014/main" id="{1AD7F18B-1F14-947A-1523-3B0C657EDC56}"/>
              </a:ext>
            </a:extLst>
          </p:cNvPr>
          <p:cNvSpPr/>
          <p:nvPr/>
        </p:nvSpPr>
        <p:spPr>
          <a:xfrm>
            <a:off x="2310529" y="5180827"/>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8DFCE21-E7E1-CC92-E4BD-4D30997F2571}"/>
              </a:ext>
            </a:extLst>
          </p:cNvPr>
          <p:cNvSpPr txBox="1"/>
          <p:nvPr/>
        </p:nvSpPr>
        <p:spPr>
          <a:xfrm>
            <a:off x="5210025" y="5065517"/>
            <a:ext cx="1575295" cy="369332"/>
          </a:xfrm>
          <a:prstGeom prst="rect">
            <a:avLst/>
          </a:prstGeom>
          <a:solidFill>
            <a:schemeClr val="tx2"/>
          </a:solidFill>
          <a:ln>
            <a:solidFill>
              <a:schemeClr val="tx2"/>
            </a:solidFill>
          </a:ln>
        </p:spPr>
        <p:txBody>
          <a:bodyPr wrap="square" rtlCol="0">
            <a:spAutoFit/>
          </a:bodyPr>
          <a:lstStyle/>
          <a:p>
            <a:pPr algn="ctr"/>
            <a:r>
              <a:rPr lang="zh-CN" altLang="en-US" dirty="0">
                <a:solidFill>
                  <a:schemeClr val="bg1"/>
                </a:solidFill>
              </a:rPr>
              <a:t>强化支配反应</a:t>
            </a:r>
          </a:p>
        </p:txBody>
      </p:sp>
      <p:sp>
        <p:nvSpPr>
          <p:cNvPr id="12" name="箭头: 右 11">
            <a:extLst>
              <a:ext uri="{FF2B5EF4-FFF2-40B4-BE49-F238E27FC236}">
                <a16:creationId xmlns:a16="http://schemas.microsoft.com/office/drawing/2014/main" id="{65C717EF-475D-D2A0-8344-D37294C9B100}"/>
              </a:ext>
            </a:extLst>
          </p:cNvPr>
          <p:cNvSpPr/>
          <p:nvPr/>
        </p:nvSpPr>
        <p:spPr>
          <a:xfrm rot="19668504">
            <a:off x="6970237" y="4957594"/>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箭头: 右 14">
            <a:extLst>
              <a:ext uri="{FF2B5EF4-FFF2-40B4-BE49-F238E27FC236}">
                <a16:creationId xmlns:a16="http://schemas.microsoft.com/office/drawing/2014/main" id="{759846F6-9E5F-7FAC-4D8A-E760C1C3240D}"/>
              </a:ext>
            </a:extLst>
          </p:cNvPr>
          <p:cNvSpPr/>
          <p:nvPr/>
        </p:nvSpPr>
        <p:spPr>
          <a:xfrm rot="1800000">
            <a:off x="6970236" y="5434115"/>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箭头: 右 15">
            <a:extLst>
              <a:ext uri="{FF2B5EF4-FFF2-40B4-BE49-F238E27FC236}">
                <a16:creationId xmlns:a16="http://schemas.microsoft.com/office/drawing/2014/main" id="{A4701F53-0422-E202-93C0-0588E6EBF382}"/>
              </a:ext>
            </a:extLst>
          </p:cNvPr>
          <p:cNvSpPr/>
          <p:nvPr/>
        </p:nvSpPr>
        <p:spPr>
          <a:xfrm>
            <a:off x="4411939" y="5180827"/>
            <a:ext cx="627136" cy="1034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6878C647-4E65-BEF1-4A41-87CDAF568449}"/>
              </a:ext>
            </a:extLst>
          </p:cNvPr>
          <p:cNvSpPr txBox="1"/>
          <p:nvPr/>
        </p:nvSpPr>
        <p:spPr>
          <a:xfrm>
            <a:off x="7751784" y="4613824"/>
            <a:ext cx="1575295" cy="369332"/>
          </a:xfrm>
          <a:prstGeom prst="rect">
            <a:avLst/>
          </a:prstGeom>
          <a:solidFill>
            <a:schemeClr val="tx2"/>
          </a:solidFill>
          <a:ln>
            <a:solidFill>
              <a:schemeClr val="tx2"/>
            </a:solidFill>
          </a:ln>
        </p:spPr>
        <p:txBody>
          <a:bodyPr wrap="square" rtlCol="0">
            <a:spAutoFit/>
          </a:bodyPr>
          <a:lstStyle/>
          <a:p>
            <a:pPr algn="ctr"/>
            <a:r>
              <a:rPr lang="zh-CN" altLang="en-US" dirty="0">
                <a:solidFill>
                  <a:schemeClr val="bg1"/>
                </a:solidFill>
              </a:rPr>
              <a:t>强化简单行为</a:t>
            </a:r>
          </a:p>
        </p:txBody>
      </p:sp>
      <p:sp>
        <p:nvSpPr>
          <p:cNvPr id="19" name="文本框 18">
            <a:extLst>
              <a:ext uri="{FF2B5EF4-FFF2-40B4-BE49-F238E27FC236}">
                <a16:creationId xmlns:a16="http://schemas.microsoft.com/office/drawing/2014/main" id="{B7924586-4897-3FCE-84A9-80F351CB9496}"/>
              </a:ext>
            </a:extLst>
          </p:cNvPr>
          <p:cNvSpPr txBox="1"/>
          <p:nvPr/>
        </p:nvSpPr>
        <p:spPr>
          <a:xfrm>
            <a:off x="7751784" y="5432230"/>
            <a:ext cx="1575295" cy="369332"/>
          </a:xfrm>
          <a:prstGeom prst="rect">
            <a:avLst/>
          </a:prstGeom>
          <a:solidFill>
            <a:schemeClr val="tx2"/>
          </a:solidFill>
          <a:ln>
            <a:solidFill>
              <a:schemeClr val="tx2"/>
            </a:solidFill>
          </a:ln>
        </p:spPr>
        <p:txBody>
          <a:bodyPr wrap="square" rtlCol="0">
            <a:spAutoFit/>
          </a:bodyPr>
          <a:lstStyle/>
          <a:p>
            <a:pPr algn="ctr"/>
            <a:r>
              <a:rPr lang="zh-CN" altLang="en-US" dirty="0">
                <a:solidFill>
                  <a:schemeClr val="bg1"/>
                </a:solidFill>
              </a:rPr>
              <a:t>干扰困难行为</a:t>
            </a:r>
          </a:p>
        </p:txBody>
      </p:sp>
    </p:spTree>
    <p:extLst>
      <p:ext uri="{BB962C8B-B14F-4D97-AF65-F5344CB8AC3E}">
        <p14:creationId xmlns:p14="http://schemas.microsoft.com/office/powerpoint/2010/main" val="2323099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animBg="1"/>
      <p:bldP spid="11" grpId="0" animBg="1"/>
      <p:bldP spid="12" grpId="0" animBg="1"/>
      <p:bldP spid="15" grpId="0" animBg="1"/>
      <p:bldP spid="16" grpId="0" animBg="1"/>
      <p:bldP spid="17" grpId="0" animBg="1"/>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EB39B7-104A-FB2D-1D59-8CE309012756}"/>
              </a:ext>
            </a:extLst>
          </p:cNvPr>
          <p:cNvSpPr>
            <a:spLocks noGrp="1"/>
          </p:cNvSpPr>
          <p:nvPr>
            <p:ph type="title"/>
          </p:nvPr>
        </p:nvSpPr>
        <p:spPr/>
        <p:txBody>
          <a:bodyPr/>
          <a:lstStyle/>
          <a:p>
            <a:r>
              <a:rPr lang="zh-CN" altLang="en-US" dirty="0"/>
              <a:t>例子</a:t>
            </a:r>
          </a:p>
        </p:txBody>
      </p:sp>
      <p:sp>
        <p:nvSpPr>
          <p:cNvPr id="3" name="内容占位符 2">
            <a:extLst>
              <a:ext uri="{FF2B5EF4-FFF2-40B4-BE49-F238E27FC236}">
                <a16:creationId xmlns:a16="http://schemas.microsoft.com/office/drawing/2014/main" id="{5A1C869F-3CFF-3B31-0040-D258F276F2E5}"/>
              </a:ext>
            </a:extLst>
          </p:cNvPr>
          <p:cNvSpPr>
            <a:spLocks noGrp="1"/>
          </p:cNvSpPr>
          <p:nvPr>
            <p:ph idx="1"/>
          </p:nvPr>
        </p:nvSpPr>
        <p:spPr>
          <a:xfrm>
            <a:off x="676657" y="2011680"/>
            <a:ext cx="6766808" cy="3766185"/>
          </a:xfrm>
        </p:spPr>
        <p:txBody>
          <a:bodyPr/>
          <a:lstStyle/>
          <a:p>
            <a:r>
              <a:rPr lang="en-US" altLang="zh-CN" dirty="0"/>
              <a:t>Hunt &amp; </a:t>
            </a:r>
            <a:r>
              <a:rPr lang="en-US" altLang="zh-CN" dirty="0" err="1"/>
              <a:t>Hillery</a:t>
            </a:r>
            <a:r>
              <a:rPr lang="en-US" altLang="zh-CN" dirty="0"/>
              <a:t> (1973)</a:t>
            </a:r>
            <a:r>
              <a:rPr lang="zh-CN" altLang="en-US" dirty="0"/>
              <a:t>：他人在场时，被试学习简单迷宫的时间更短，但学习复杂迷宫的时间更长</a:t>
            </a:r>
            <a:endParaRPr lang="en-US" altLang="zh-CN" dirty="0"/>
          </a:p>
          <a:p>
            <a:endParaRPr lang="en-US" altLang="zh-CN" dirty="0"/>
          </a:p>
          <a:p>
            <a:r>
              <a:rPr lang="en-US" altLang="zh-CN" dirty="0" err="1"/>
              <a:t>Micheals</a:t>
            </a:r>
            <a:r>
              <a:rPr lang="en-US" altLang="zh-CN" dirty="0"/>
              <a:t> et al. (1982)</a:t>
            </a:r>
            <a:r>
              <a:rPr lang="zh-CN" altLang="en-US" dirty="0"/>
              <a:t>：优秀的台球手，他人观看时击球表现提升；较差的台球手，他人观看时击球表现下降</a:t>
            </a:r>
          </a:p>
        </p:txBody>
      </p:sp>
      <p:sp>
        <p:nvSpPr>
          <p:cNvPr id="4" name="灯片编号占位符 3">
            <a:extLst>
              <a:ext uri="{FF2B5EF4-FFF2-40B4-BE49-F238E27FC236}">
                <a16:creationId xmlns:a16="http://schemas.microsoft.com/office/drawing/2014/main" id="{9BE0EB5C-7118-72E9-BA9D-239EF8E11D71}"/>
              </a:ext>
            </a:extLst>
          </p:cNvPr>
          <p:cNvSpPr>
            <a:spLocks noGrp="1"/>
          </p:cNvSpPr>
          <p:nvPr>
            <p:ph type="sldNum" sz="quarter" idx="12"/>
          </p:nvPr>
        </p:nvSpPr>
        <p:spPr/>
        <p:txBody>
          <a:bodyPr/>
          <a:lstStyle/>
          <a:p>
            <a:fld id="{34383868-E559-44A2-8723-2AD16F25E96A}" type="slidenum">
              <a:rPr lang="zh-CN" altLang="en-US" smtClean="0"/>
              <a:t>9</a:t>
            </a:fld>
            <a:endParaRPr lang="zh-CN" altLang="en-US"/>
          </a:p>
        </p:txBody>
      </p:sp>
      <p:graphicFrame>
        <p:nvGraphicFramePr>
          <p:cNvPr id="5" name="表格 5">
            <a:extLst>
              <a:ext uri="{FF2B5EF4-FFF2-40B4-BE49-F238E27FC236}">
                <a16:creationId xmlns:a16="http://schemas.microsoft.com/office/drawing/2014/main" id="{8B139C38-1F2B-CC36-262F-02AA32943031}"/>
              </a:ext>
            </a:extLst>
          </p:cNvPr>
          <p:cNvGraphicFramePr>
            <a:graphicFrameLocks noGrp="1"/>
          </p:cNvGraphicFramePr>
          <p:nvPr>
            <p:extLst>
              <p:ext uri="{D42A27DB-BD31-4B8C-83A1-F6EECF244321}">
                <p14:modId xmlns:p14="http://schemas.microsoft.com/office/powerpoint/2010/main" val="146828208"/>
              </p:ext>
            </p:extLst>
          </p:nvPr>
        </p:nvGraphicFramePr>
        <p:xfrm>
          <a:off x="1328156" y="4960661"/>
          <a:ext cx="5680866" cy="1112520"/>
        </p:xfrm>
        <a:graphic>
          <a:graphicData uri="http://schemas.openxmlformats.org/drawingml/2006/table">
            <a:tbl>
              <a:tblPr firstRow="1" bandRow="1">
                <a:tableStyleId>{5C22544A-7EE6-4342-B048-85BDC9FD1C3A}</a:tableStyleId>
              </a:tblPr>
              <a:tblGrid>
                <a:gridCol w="1893622">
                  <a:extLst>
                    <a:ext uri="{9D8B030D-6E8A-4147-A177-3AD203B41FA5}">
                      <a16:colId xmlns:a16="http://schemas.microsoft.com/office/drawing/2014/main" val="90838793"/>
                    </a:ext>
                  </a:extLst>
                </a:gridCol>
                <a:gridCol w="1893622">
                  <a:extLst>
                    <a:ext uri="{9D8B030D-6E8A-4147-A177-3AD203B41FA5}">
                      <a16:colId xmlns:a16="http://schemas.microsoft.com/office/drawing/2014/main" val="2081426433"/>
                    </a:ext>
                  </a:extLst>
                </a:gridCol>
                <a:gridCol w="1893622">
                  <a:extLst>
                    <a:ext uri="{9D8B030D-6E8A-4147-A177-3AD203B41FA5}">
                      <a16:colId xmlns:a16="http://schemas.microsoft.com/office/drawing/2014/main" val="3003363847"/>
                    </a:ext>
                  </a:extLst>
                </a:gridCol>
              </a:tblGrid>
              <a:tr h="370840">
                <a:tc>
                  <a:txBody>
                    <a:bodyPr/>
                    <a:lstStyle/>
                    <a:p>
                      <a:r>
                        <a:rPr lang="zh-CN" altLang="en-US" dirty="0"/>
                        <a:t>运动员水平</a:t>
                      </a:r>
                    </a:p>
                  </a:txBody>
                  <a:tcPr/>
                </a:tc>
                <a:tc>
                  <a:txBody>
                    <a:bodyPr/>
                    <a:lstStyle/>
                    <a:p>
                      <a:r>
                        <a:rPr lang="zh-CN" altLang="en-US" dirty="0"/>
                        <a:t>无人观察命中率</a:t>
                      </a:r>
                    </a:p>
                  </a:txBody>
                  <a:tcPr/>
                </a:tc>
                <a:tc>
                  <a:txBody>
                    <a:bodyPr/>
                    <a:lstStyle/>
                    <a:p>
                      <a:r>
                        <a:rPr lang="zh-CN" altLang="en-US" dirty="0"/>
                        <a:t>有人观察命中率</a:t>
                      </a:r>
                    </a:p>
                  </a:txBody>
                  <a:tcPr/>
                </a:tc>
                <a:extLst>
                  <a:ext uri="{0D108BD9-81ED-4DB2-BD59-A6C34878D82A}">
                    <a16:rowId xmlns:a16="http://schemas.microsoft.com/office/drawing/2014/main" val="1136029923"/>
                  </a:ext>
                </a:extLst>
              </a:tr>
              <a:tr h="370840">
                <a:tc>
                  <a:txBody>
                    <a:bodyPr/>
                    <a:lstStyle/>
                    <a:p>
                      <a:r>
                        <a:rPr lang="zh-CN" altLang="en-US" dirty="0"/>
                        <a:t>高水平</a:t>
                      </a:r>
                    </a:p>
                  </a:txBody>
                  <a:tcPr/>
                </a:tc>
                <a:tc>
                  <a:txBody>
                    <a:bodyPr/>
                    <a:lstStyle/>
                    <a:p>
                      <a:r>
                        <a:rPr lang="en-US" altLang="zh-CN" dirty="0"/>
                        <a:t>71%</a:t>
                      </a:r>
                      <a:endParaRPr lang="zh-CN" altLang="en-US" dirty="0"/>
                    </a:p>
                  </a:txBody>
                  <a:tcPr/>
                </a:tc>
                <a:tc>
                  <a:txBody>
                    <a:bodyPr/>
                    <a:lstStyle/>
                    <a:p>
                      <a:r>
                        <a:rPr lang="en-US" altLang="zh-CN" dirty="0"/>
                        <a:t>80%</a:t>
                      </a:r>
                      <a:endParaRPr lang="zh-CN" altLang="en-US" dirty="0"/>
                    </a:p>
                  </a:txBody>
                  <a:tcPr/>
                </a:tc>
                <a:extLst>
                  <a:ext uri="{0D108BD9-81ED-4DB2-BD59-A6C34878D82A}">
                    <a16:rowId xmlns:a16="http://schemas.microsoft.com/office/drawing/2014/main" val="1868849828"/>
                  </a:ext>
                </a:extLst>
              </a:tr>
              <a:tr h="370840">
                <a:tc>
                  <a:txBody>
                    <a:bodyPr/>
                    <a:lstStyle/>
                    <a:p>
                      <a:r>
                        <a:rPr lang="zh-CN" altLang="en-US" dirty="0"/>
                        <a:t>低水平</a:t>
                      </a:r>
                    </a:p>
                  </a:txBody>
                  <a:tcPr/>
                </a:tc>
                <a:tc>
                  <a:txBody>
                    <a:bodyPr/>
                    <a:lstStyle/>
                    <a:p>
                      <a:r>
                        <a:rPr lang="en-US" altLang="zh-CN" dirty="0"/>
                        <a:t>36%</a:t>
                      </a:r>
                      <a:endParaRPr lang="zh-CN" altLang="en-US" dirty="0"/>
                    </a:p>
                  </a:txBody>
                  <a:tcPr/>
                </a:tc>
                <a:tc>
                  <a:txBody>
                    <a:bodyPr/>
                    <a:lstStyle/>
                    <a:p>
                      <a:r>
                        <a:rPr lang="en-US" altLang="zh-CN" dirty="0"/>
                        <a:t>25%</a:t>
                      </a:r>
                      <a:endParaRPr lang="zh-CN" altLang="en-US" dirty="0"/>
                    </a:p>
                  </a:txBody>
                  <a:tcPr/>
                </a:tc>
                <a:extLst>
                  <a:ext uri="{0D108BD9-81ED-4DB2-BD59-A6C34878D82A}">
                    <a16:rowId xmlns:a16="http://schemas.microsoft.com/office/drawing/2014/main" val="2197292305"/>
                  </a:ext>
                </a:extLst>
              </a:tr>
            </a:tbl>
          </a:graphicData>
        </a:graphic>
      </p:graphicFrame>
      <p:pic>
        <p:nvPicPr>
          <p:cNvPr id="6" name="图片 5">
            <a:extLst>
              <a:ext uri="{FF2B5EF4-FFF2-40B4-BE49-F238E27FC236}">
                <a16:creationId xmlns:a16="http://schemas.microsoft.com/office/drawing/2014/main" id="{9739B6B0-EA80-0C0D-DC52-2E93E5FDDEF7}"/>
              </a:ext>
            </a:extLst>
          </p:cNvPr>
          <p:cNvPicPr>
            <a:picLocks noChangeAspect="1"/>
          </p:cNvPicPr>
          <p:nvPr/>
        </p:nvPicPr>
        <p:blipFill rotWithShape="1">
          <a:blip r:embed="rId2"/>
          <a:srcRect l="15849" r="20014"/>
          <a:stretch/>
        </p:blipFill>
        <p:spPr>
          <a:xfrm>
            <a:off x="7731089" y="2064820"/>
            <a:ext cx="3916131" cy="3489053"/>
          </a:xfrm>
          <a:prstGeom prst="rect">
            <a:avLst/>
          </a:prstGeom>
        </p:spPr>
      </p:pic>
    </p:spTree>
    <p:extLst>
      <p:ext uri="{BB962C8B-B14F-4D97-AF65-F5344CB8AC3E}">
        <p14:creationId xmlns:p14="http://schemas.microsoft.com/office/powerpoint/2010/main" val="55362351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TdhMDkxYWJkMWMzNzgwMDFkNDc3MThjOWExYTI0NTkifQ=="/>
</p:tagLst>
</file>

<file path=ppt/theme/theme1.xml><?xml version="1.0" encoding="utf-8"?>
<a:theme xmlns:a="http://schemas.openxmlformats.org/drawingml/2006/main" name="大都市">
  <a:themeElements>
    <a:clrScheme name="紫罗兰色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Gill Sans MT">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大都市">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1919</TotalTime>
  <Words>1472</Words>
  <Application>Microsoft Office PowerPoint</Application>
  <PresentationFormat>宽屏</PresentationFormat>
  <Paragraphs>230</Paragraphs>
  <Slides>32</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32</vt:i4>
      </vt:variant>
    </vt:vector>
  </HeadingPairs>
  <TitlesOfParts>
    <vt:vector size="38" baseType="lpstr">
      <vt:lpstr>等线</vt:lpstr>
      <vt:lpstr>华文楷体</vt:lpstr>
      <vt:lpstr>Arial</vt:lpstr>
      <vt:lpstr>Gill Sans MT</vt:lpstr>
      <vt:lpstr>Wingdings</vt:lpstr>
      <vt:lpstr>大都市</vt:lpstr>
      <vt:lpstr>社会心理学 第12讲 群体</vt:lpstr>
      <vt:lpstr>PowerPoint 演示文稿</vt:lpstr>
      <vt:lpstr>PowerPoint 演示文稿</vt:lpstr>
      <vt:lpstr>PowerPoint 演示文稿</vt:lpstr>
      <vt:lpstr>目录</vt:lpstr>
      <vt:lpstr>1 群体与个体表现</vt:lpstr>
      <vt:lpstr>1.1 社会促进</vt:lpstr>
      <vt:lpstr>对社会促进理论的修订</vt:lpstr>
      <vt:lpstr>例子</vt:lpstr>
      <vt:lpstr>现实应用：主场优势</vt:lpstr>
      <vt:lpstr>群体提升唤醒度的机制</vt:lpstr>
      <vt:lpstr>评价顾虑</vt:lpstr>
      <vt:lpstr>分心</vt:lpstr>
      <vt:lpstr>1.2 社会懈怠</vt:lpstr>
      <vt:lpstr>社会懈怠</vt:lpstr>
      <vt:lpstr>整合社会促进与社会懈怠</vt:lpstr>
      <vt:lpstr>如何减少社会懈怠</vt:lpstr>
      <vt:lpstr>1 群体与个体表现 – 总结</vt:lpstr>
      <vt:lpstr>目录</vt:lpstr>
      <vt:lpstr>2 去个体化</vt:lpstr>
      <vt:lpstr>2.1去个体化及其影响因素</vt:lpstr>
      <vt:lpstr>影响因素</vt:lpstr>
      <vt:lpstr>群体规模与去个体化</vt:lpstr>
      <vt:lpstr>匿名性与去个体化</vt:lpstr>
      <vt:lpstr>儿童的去个体化</vt:lpstr>
      <vt:lpstr>匿名性与线上去个体化</vt:lpstr>
      <vt:lpstr>唤起与去个体化</vt:lpstr>
      <vt:lpstr>2.2 自我意识与去个体化</vt:lpstr>
      <vt:lpstr>实验证据</vt:lpstr>
      <vt:lpstr>实验证据</vt:lpstr>
      <vt:lpstr>文化、自我意识与去个体化</vt:lpstr>
      <vt:lpstr>2 去个体化 – 总结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社会心理学 第1讲 引论</dc:title>
  <dc:creator>Luke Wang</dc:creator>
  <cp:lastModifiedBy>Levana</cp:lastModifiedBy>
  <cp:revision>11</cp:revision>
  <dcterms:created xsi:type="dcterms:W3CDTF">2024-02-29T05:38:00Z</dcterms:created>
  <dcterms:modified xsi:type="dcterms:W3CDTF">2024-10-09T13:41:35Z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A6FD55E8E9F2498EB9018F1D4576C975_12</vt:lpwstr>
  </property>
  <property fmtid="{D5CDD505-2E9C-101B-9397-08002B2CF9AE}" pid="3" name="KSOProductBuildVer">
    <vt:lpwstr>2052-12.1.0.16417</vt:lpwstr>
  </property>
</Properties>
</file>

<file path=docProps/thumbnail.jpeg>
</file>